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9" r:id="rId2"/>
    <p:sldMasterId id="2147483747" r:id="rId3"/>
    <p:sldMasterId id="2147483765" r:id="rId4"/>
    <p:sldMasterId id="2147483796" r:id="rId5"/>
  </p:sldMasterIdLst>
  <p:notesMasterIdLst>
    <p:notesMasterId r:id="rId40"/>
  </p:notesMasterIdLst>
  <p:sldIdLst>
    <p:sldId id="299" r:id="rId6"/>
    <p:sldId id="300" r:id="rId7"/>
    <p:sldId id="301" r:id="rId8"/>
    <p:sldId id="302" r:id="rId9"/>
    <p:sldId id="303" r:id="rId10"/>
    <p:sldId id="304" r:id="rId11"/>
    <p:sldId id="305" r:id="rId12"/>
    <p:sldId id="306" r:id="rId13"/>
    <p:sldId id="307" r:id="rId14"/>
    <p:sldId id="293" r:id="rId15"/>
    <p:sldId id="308" r:id="rId16"/>
    <p:sldId id="258" r:id="rId17"/>
    <p:sldId id="312" r:id="rId18"/>
    <p:sldId id="314" r:id="rId19"/>
    <p:sldId id="275" r:id="rId20"/>
    <p:sldId id="276" r:id="rId21"/>
    <p:sldId id="313" r:id="rId22"/>
    <p:sldId id="310" r:id="rId23"/>
    <p:sldId id="295" r:id="rId24"/>
    <p:sldId id="277" r:id="rId25"/>
    <p:sldId id="316" r:id="rId26"/>
    <p:sldId id="278" r:id="rId27"/>
    <p:sldId id="318" r:id="rId28"/>
    <p:sldId id="319" r:id="rId29"/>
    <p:sldId id="320" r:id="rId30"/>
    <p:sldId id="321" r:id="rId31"/>
    <p:sldId id="322" r:id="rId32"/>
    <p:sldId id="285" r:id="rId33"/>
    <p:sldId id="281" r:id="rId34"/>
    <p:sldId id="282" r:id="rId35"/>
    <p:sldId id="283" r:id="rId36"/>
    <p:sldId id="279" r:id="rId37"/>
    <p:sldId id="323" r:id="rId38"/>
    <p:sldId id="28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F971A2-8598-4A1B-9E99-B1A911FAB2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C2AFE0E-ECBA-4227-B3D1-023E2BDC148B}">
      <dgm:prSet phldrT="[Text]" custT="1"/>
      <dgm:spPr/>
      <dgm:t>
        <a:bodyPr/>
        <a:lstStyle/>
        <a:p>
          <a:pPr algn="just"/>
          <a:r>
            <a:rPr lang="en-US" sz="3600" dirty="0" smtClean="0">
              <a:latin typeface="Times New Roman" pitchFamily="18" charset="0"/>
              <a:cs typeface="Times New Roman" pitchFamily="18" charset="0"/>
            </a:rPr>
            <a:t>- Bài cũ: làm bài tập trong sách bài tập trắc nghiệm.</a:t>
          </a:r>
        </a:p>
        <a:p>
          <a:pPr algn="just"/>
          <a:r>
            <a:rPr lang="en-US" sz="3600" dirty="0" smtClean="0">
              <a:latin typeface="Times New Roman" pitchFamily="18" charset="0"/>
              <a:cs typeface="Times New Roman" pitchFamily="18" charset="0"/>
            </a:rPr>
            <a:t>- Bài mới: </a:t>
          </a:r>
        </a:p>
        <a:p>
          <a:pPr algn="just"/>
          <a:r>
            <a:rPr lang="en-US" sz="3600" dirty="0" smtClean="0">
              <a:latin typeface="Times New Roman" pitchFamily="18" charset="0"/>
              <a:cs typeface="Times New Roman" pitchFamily="18" charset="0"/>
            </a:rPr>
            <a:t>+ Soạn bài 19: Nhật Bản giữa hai cuộc chiến tranh thế giới.</a:t>
          </a:r>
        </a:p>
        <a:p>
          <a:pPr algn="just"/>
          <a:r>
            <a:rPr lang="en-US" sz="3600" dirty="0" smtClean="0">
              <a:latin typeface="Times New Roman" pitchFamily="18" charset="0"/>
              <a:cs typeface="Times New Roman" pitchFamily="18" charset="0"/>
            </a:rPr>
            <a:t>+ Sưu tầm tư liệu về trận động đất Nhật Bản tháng 9 năm 1923.</a:t>
          </a:r>
          <a:endParaRPr lang="en-US" sz="3600" dirty="0">
            <a:latin typeface="Times New Roman" pitchFamily="18" charset="0"/>
            <a:cs typeface="Times New Roman" pitchFamily="18" charset="0"/>
          </a:endParaRPr>
        </a:p>
      </dgm:t>
    </dgm:pt>
    <dgm:pt modelId="{A1B13E6B-16A4-45FD-AABE-1218A40B4972}" type="parTrans" cxnId="{E635A1E6-516C-4B48-A4E9-C03D1F30F585}">
      <dgm:prSet/>
      <dgm:spPr/>
      <dgm:t>
        <a:bodyPr/>
        <a:lstStyle/>
        <a:p>
          <a:endParaRPr lang="en-US"/>
        </a:p>
      </dgm:t>
    </dgm:pt>
    <dgm:pt modelId="{72109689-4A7E-49BF-AB91-EFA422E60B4F}" type="sibTrans" cxnId="{E635A1E6-516C-4B48-A4E9-C03D1F30F585}">
      <dgm:prSet/>
      <dgm:spPr/>
      <dgm:t>
        <a:bodyPr/>
        <a:lstStyle/>
        <a:p>
          <a:endParaRPr lang="en-US"/>
        </a:p>
      </dgm:t>
    </dgm:pt>
    <dgm:pt modelId="{28B7EA4D-2714-43C9-B8F5-F56D1D5C278F}" type="pres">
      <dgm:prSet presAssocID="{35F971A2-8598-4A1B-9E99-B1A911FAB266}" presName="diagram" presStyleCnt="0">
        <dgm:presLayoutVars>
          <dgm:dir/>
          <dgm:resizeHandles val="exact"/>
        </dgm:presLayoutVars>
      </dgm:prSet>
      <dgm:spPr/>
      <dgm:t>
        <a:bodyPr/>
        <a:lstStyle/>
        <a:p>
          <a:endParaRPr lang="en-US"/>
        </a:p>
      </dgm:t>
    </dgm:pt>
    <dgm:pt modelId="{6ED9FED0-E418-40AB-86B4-49B4D6D7B81C}" type="pres">
      <dgm:prSet presAssocID="{9C2AFE0E-ECBA-4227-B3D1-023E2BDC148B}" presName="node" presStyleLbl="node1" presStyleIdx="0" presStyleCnt="1" custScaleX="265629" custScaleY="264502">
        <dgm:presLayoutVars>
          <dgm:bulletEnabled val="1"/>
        </dgm:presLayoutVars>
      </dgm:prSet>
      <dgm:spPr/>
      <dgm:t>
        <a:bodyPr/>
        <a:lstStyle/>
        <a:p>
          <a:endParaRPr lang="en-US"/>
        </a:p>
      </dgm:t>
    </dgm:pt>
  </dgm:ptLst>
  <dgm:cxnLst>
    <dgm:cxn modelId="{9181CDFE-44E2-40BE-A8B4-2C8A883696EF}" type="presOf" srcId="{35F971A2-8598-4A1B-9E99-B1A911FAB266}" destId="{28B7EA4D-2714-43C9-B8F5-F56D1D5C278F}" srcOrd="0" destOrd="0" presId="urn:microsoft.com/office/officeart/2005/8/layout/default"/>
    <dgm:cxn modelId="{7B348B1B-33E9-4665-8B40-657B3A37D17A}" type="presOf" srcId="{9C2AFE0E-ECBA-4227-B3D1-023E2BDC148B}" destId="{6ED9FED0-E418-40AB-86B4-49B4D6D7B81C}" srcOrd="0" destOrd="0" presId="urn:microsoft.com/office/officeart/2005/8/layout/default"/>
    <dgm:cxn modelId="{E635A1E6-516C-4B48-A4E9-C03D1F30F585}" srcId="{35F971A2-8598-4A1B-9E99-B1A911FAB266}" destId="{9C2AFE0E-ECBA-4227-B3D1-023E2BDC148B}" srcOrd="0" destOrd="0" parTransId="{A1B13E6B-16A4-45FD-AABE-1218A40B4972}" sibTransId="{72109689-4A7E-49BF-AB91-EFA422E60B4F}"/>
    <dgm:cxn modelId="{205EC3B1-4FEB-4BF4-8B01-0251F48B0405}" type="presParOf" srcId="{28B7EA4D-2714-43C9-B8F5-F56D1D5C278F}" destId="{6ED9FED0-E418-40AB-86B4-49B4D6D7B81C}"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9FED0-E418-40AB-86B4-49B4D6D7B81C}">
      <dsp:nvSpPr>
        <dsp:cNvPr id="0" name=""/>
        <dsp:cNvSpPr/>
      </dsp:nvSpPr>
      <dsp:spPr>
        <a:xfrm>
          <a:off x="461748" y="985"/>
          <a:ext cx="6493327" cy="387946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just" defTabSz="1600200">
            <a:lnSpc>
              <a:spcPct val="90000"/>
            </a:lnSpc>
            <a:spcBef>
              <a:spcPct val="0"/>
            </a:spcBef>
            <a:spcAft>
              <a:spcPct val="35000"/>
            </a:spcAft>
          </a:pPr>
          <a:r>
            <a:rPr lang="en-US" sz="3600" kern="1200" dirty="0" smtClean="0">
              <a:latin typeface="Times New Roman" pitchFamily="18" charset="0"/>
              <a:cs typeface="Times New Roman" pitchFamily="18" charset="0"/>
            </a:rPr>
            <a:t>- Bài cũ: làm bài tập trong sách bài tập trắc nghiệm.</a:t>
          </a:r>
        </a:p>
        <a:p>
          <a:pPr lvl="0" algn="just" defTabSz="1600200">
            <a:lnSpc>
              <a:spcPct val="90000"/>
            </a:lnSpc>
            <a:spcBef>
              <a:spcPct val="0"/>
            </a:spcBef>
            <a:spcAft>
              <a:spcPct val="35000"/>
            </a:spcAft>
          </a:pPr>
          <a:r>
            <a:rPr lang="en-US" sz="3600" kern="1200" dirty="0" smtClean="0">
              <a:latin typeface="Times New Roman" pitchFamily="18" charset="0"/>
              <a:cs typeface="Times New Roman" pitchFamily="18" charset="0"/>
            </a:rPr>
            <a:t>- Bài mới: </a:t>
          </a:r>
        </a:p>
        <a:p>
          <a:pPr lvl="0" algn="just" defTabSz="1600200">
            <a:lnSpc>
              <a:spcPct val="90000"/>
            </a:lnSpc>
            <a:spcBef>
              <a:spcPct val="0"/>
            </a:spcBef>
            <a:spcAft>
              <a:spcPct val="35000"/>
            </a:spcAft>
          </a:pPr>
          <a:r>
            <a:rPr lang="en-US" sz="3600" kern="1200" dirty="0" smtClean="0">
              <a:latin typeface="Times New Roman" pitchFamily="18" charset="0"/>
              <a:cs typeface="Times New Roman" pitchFamily="18" charset="0"/>
            </a:rPr>
            <a:t>+ Soạn bài 19: Nhật Bản giữa hai cuộc chiến tranh thế giới.</a:t>
          </a:r>
        </a:p>
        <a:p>
          <a:pPr lvl="0" algn="just" defTabSz="1600200">
            <a:lnSpc>
              <a:spcPct val="90000"/>
            </a:lnSpc>
            <a:spcBef>
              <a:spcPct val="0"/>
            </a:spcBef>
            <a:spcAft>
              <a:spcPct val="35000"/>
            </a:spcAft>
          </a:pPr>
          <a:r>
            <a:rPr lang="en-US" sz="3600" kern="1200" dirty="0" smtClean="0">
              <a:latin typeface="Times New Roman" pitchFamily="18" charset="0"/>
              <a:cs typeface="Times New Roman" pitchFamily="18" charset="0"/>
            </a:rPr>
            <a:t>+ Sưu tầm tư liệu về trận động đất Nhật Bản tháng 9 năm 1923.</a:t>
          </a:r>
          <a:endParaRPr lang="en-US" sz="3600" kern="1200" dirty="0">
            <a:latin typeface="Times New Roman" pitchFamily="18" charset="0"/>
            <a:cs typeface="Times New Roman" pitchFamily="18" charset="0"/>
          </a:endParaRPr>
        </a:p>
      </dsp:txBody>
      <dsp:txXfrm>
        <a:off x="461748" y="985"/>
        <a:ext cx="6493327" cy="38794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86291D-918D-43BA-A8EE-90E602E3E699}" type="datetimeFigureOut">
              <a:rPr lang="en-US" smtClean="0"/>
              <a:t>12/16/2021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767BA0-0DD4-4AA5-B562-283CDFF14310}" type="slidenum">
              <a:rPr lang="en-US" smtClean="0"/>
              <a:t>‹#›</a:t>
            </a:fld>
            <a:endParaRPr lang="en-US"/>
          </a:p>
        </p:txBody>
      </p:sp>
    </p:spTree>
    <p:extLst>
      <p:ext uri="{BB962C8B-B14F-4D97-AF65-F5344CB8AC3E}">
        <p14:creationId xmlns:p14="http://schemas.microsoft.com/office/powerpoint/2010/main" val="4045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7" y="-7938"/>
            <a:ext cx="9169401"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9" y="2404547"/>
            <a:ext cx="5826719" cy="1646303"/>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9" y="4050836"/>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1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17" name="Slide Number Placeholder 5"/>
          <p:cNvSpPr>
            <a:spLocks noGrp="1"/>
          </p:cNvSpPr>
          <p:nvPr>
            <p:ph type="sldNum" sz="quarter" idx="12"/>
          </p:nvPr>
        </p:nvSpPr>
        <p:spPr/>
        <p:txBody>
          <a:bodyPr/>
          <a:lstStyle>
            <a:lvl1pPr>
              <a:defRPr/>
            </a:lvl1pPr>
          </a:lstStyle>
          <a:p>
            <a:fld id="{5599B2FD-D761-4502-B2E2-E0ECBBE38698}"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72791471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1"/>
            <a:ext cx="6347714" cy="1570963"/>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4158A0C-B602-42B9-B5F1-75D5A07A4DFA}"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388173769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470401"/>
            <a:ext cx="6347715" cy="1570963"/>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fld id="{B5CA27FB-C546-452D-AB14-078DBE1157E1}"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62398934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91"/>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9"/>
            <a:ext cx="6347715" cy="1513915"/>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48FDCC-2713-427F-8D5A-36F0FE4ABF73}"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74052710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9"/>
            <a:ext cx="6347715" cy="1513915"/>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fld id="{340183F8-E47F-481E-9677-C1742A717C73}"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62421706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9"/>
            <a:ext cx="6347715" cy="1513915"/>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fld id="{66AF62F9-4D6C-4F35-BDF6-CA2E7EA29CA5}"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20334881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E46EB9A-0B9C-4CB3-AA6F-6CA6D9F28E59}"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67880213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1"/>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1"/>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2F8B203-7610-4347-AB11-EF965FB9EBDF}"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89766127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410C8BF-C4C8-4A97-B16A-98054D987E4D}"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82460776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7" y="-7938"/>
            <a:ext cx="9169401"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7" y="2404534"/>
            <a:ext cx="5826719" cy="1646303"/>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7" y="4050835"/>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1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17" name="Slide Number Placeholder 5"/>
          <p:cNvSpPr>
            <a:spLocks noGrp="1"/>
          </p:cNvSpPr>
          <p:nvPr>
            <p:ph type="sldNum" sz="quarter" idx="12"/>
          </p:nvPr>
        </p:nvSpPr>
        <p:spPr/>
        <p:txBody>
          <a:bodyPr/>
          <a:lstStyle>
            <a:lvl1pPr>
              <a:defRPr/>
            </a:lvl1pPr>
          </a:lstStyle>
          <a:p>
            <a:fld id="{EA8D5BC4-EAD8-4921-A904-353C8E18C5CF}"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804161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AAAEEE3-6506-4104-AA72-3C761587E7AB}"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133506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F142012-2F5B-4596-A498-1393B1158B58}"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21490680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E38FE6D-0A38-4FC4-8E61-0996952D2583}"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039767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2" y="2160590"/>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1"/>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FC1C388-91BF-4CF5-8BB7-E0D21E2E1103}"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4179532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7"/>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7"/>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475488DC-9AB1-4A2A-B2FA-986D869618B7}"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594014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D7F37A6-6947-403B-AF34-5E695538EEC4}"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99949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1DAEF06-B8F4-4F16-AEB6-2554BDB95B57}"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874914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7"/>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70"/>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867C4-DE01-4802-813F-D8E7B3CD7B7E}"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3028054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9"/>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1"/>
            <a:ext cx="6347714" cy="3845719"/>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599" y="5367339"/>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9A09C0D-905D-4795-8B75-3F3C20A41AA8}"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506703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3"/>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B142B44-BED5-41BA-97F0-7400FA0CC9F9}"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68610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470400"/>
            <a:ext cx="6347715" cy="1570963"/>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fld id="{4D72E0DC-3ADD-4D3B-955B-5FE1E6A55356}"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3737172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9"/>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8"/>
            <a:ext cx="6347715" cy="1513915"/>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88E2950-EAAB-4346-BE59-39D210AFFFFC}"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3279029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61D203-0E8A-4FF0-A04E-6E98444CA8ED}"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93770130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8"/>
            <a:ext cx="6347715" cy="1513915"/>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fld id="{B0EE363F-9BCF-4345-A1B7-89347F33965C}"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317094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8"/>
            <a:ext cx="6347715" cy="1513915"/>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fld id="{492877F4-32B5-459E-83F8-0A3360B6E0FB}"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4178857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9AF607-CD68-463F-9608-2471B353945B}"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399988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1"/>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1"/>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03F38F6-42F8-4D57-981C-A134197F2273}"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931124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A185207-8E32-4599-947F-94EDBB720191}"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4251286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7" y="-7938"/>
            <a:ext cx="9169401"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7" y="2404534"/>
            <a:ext cx="5826719" cy="1646303"/>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7" y="4050835"/>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1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17" name="Slide Number Placeholder 5"/>
          <p:cNvSpPr>
            <a:spLocks noGrp="1"/>
          </p:cNvSpPr>
          <p:nvPr>
            <p:ph type="sldNum" sz="quarter" idx="12"/>
          </p:nvPr>
        </p:nvSpPr>
        <p:spPr/>
        <p:txBody>
          <a:bodyPr/>
          <a:lstStyle>
            <a:lvl1pPr>
              <a:defRPr/>
            </a:lvl1pPr>
          </a:lstStyle>
          <a:p>
            <a:fld id="{EA8D5BC4-EAD8-4921-A904-353C8E18C5CF}"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152524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AAAEEE3-6506-4104-AA72-3C761587E7AB}"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405350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E38FE6D-0A38-4FC4-8E61-0996952D2583}"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698362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2" y="2160590"/>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1"/>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FC1C388-91BF-4CF5-8BB7-E0D21E2E1103}"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562315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7"/>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7"/>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475488DC-9AB1-4A2A-B2FA-986D869618B7}"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367680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3" y="2160590"/>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1"/>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2F6611C-9C8B-44E4-8CFF-FA30D5EACD0C}"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3420040800"/>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D7F37A6-6947-403B-AF34-5E695538EEC4}"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3961976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1DAEF06-B8F4-4F16-AEB6-2554BDB95B57}"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96269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7"/>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70"/>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867C4-DE01-4802-813F-D8E7B3CD7B7E}"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738799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9"/>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1"/>
            <a:ext cx="6347714" cy="3845719"/>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599" y="5367339"/>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9A09C0D-905D-4795-8B75-3F3C20A41AA8}"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590598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3"/>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B142B44-BED5-41BA-97F0-7400FA0CC9F9}"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054482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470400"/>
            <a:ext cx="6347715" cy="1570963"/>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fld id="{4D72E0DC-3ADD-4D3B-955B-5FE1E6A55356}"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444032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9"/>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9" y="4527448"/>
            <a:ext cx="6347715" cy="1513915"/>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88E2950-EAAB-4346-BE59-39D210AFFFFC}"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161931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8"/>
            <a:ext cx="6347715" cy="1513915"/>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fld id="{B0EE363F-9BCF-4345-A1B7-89347F33965C}"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051262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9" y="4527448"/>
            <a:ext cx="6347715" cy="1513915"/>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fld id="{492877F4-32B5-459E-83F8-0A3360B6E0FB}"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3294681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9AF607-CD68-463F-9608-2471B353945B}"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4271545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97"/>
            <a:ext cx="3090672"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8"/>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97"/>
            <a:ext cx="3090672"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8"/>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35E4D10-FBC1-4002-9975-8F2093F172A5}"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318548753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1"/>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1"/>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03F38F6-42F8-4D57-981C-A134197F2273}"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6649891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A185207-8E32-4599-947F-94EDBB720191}"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30246163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2"/>
            <a:ext cx="9140825" cy="6851649"/>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264 w 5184"/>
                  <a:gd name="T3" fmla="*/ 3159 h 3159"/>
                  <a:gd name="T4" fmla="*/ 526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66 w 556"/>
                  <a:gd name="T5" fmla="*/ 3159 h 3159"/>
                  <a:gd name="T6" fmla="*/ 56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Times New Roman" pitchFamily="18" charset="0"/>
              </a:endParaRPr>
            </a:p>
          </p:txBody>
        </p:sp>
        <p:sp>
          <p:nvSpPr>
            <p:cNvPr id="7" name="Freeform 7"/>
            <p:cNvSpPr>
              <a:spLocks/>
            </p:cNvSpPr>
            <p:nvPr/>
          </p:nvSpPr>
          <p:spPr bwMode="ltGray">
            <a:xfrm>
              <a:off x="767" y="1155"/>
              <a:ext cx="252" cy="12"/>
            </a:xfrm>
            <a:custGeom>
              <a:avLst/>
              <a:gdLst>
                <a:gd name="T0" fmla="*/ 256 w 251"/>
                <a:gd name="T1" fmla="*/ 0 h 12"/>
                <a:gd name="T2" fmla="*/ 0 w 251"/>
                <a:gd name="T3" fmla="*/ 0 h 12"/>
                <a:gd name="T4" fmla="*/ 0 w 251"/>
                <a:gd name="T5" fmla="*/ 12 h 12"/>
                <a:gd name="T6" fmla="*/ 256 w 251"/>
                <a:gd name="T7" fmla="*/ 12 h 12"/>
                <a:gd name="T8" fmla="*/ 256 w 251"/>
                <a:gd name="T9" fmla="*/ 0 h 12"/>
                <a:gd name="T10" fmla="*/ 256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1344 w 251"/>
                <a:gd name="T5" fmla="*/ 12 h 12"/>
                <a:gd name="T6" fmla="*/ 1344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2" name="Freeform 12"/>
              <p:cNvSpPr>
                <a:spLocks/>
              </p:cNvSpPr>
              <p:nvPr/>
            </p:nvSpPr>
            <p:spPr bwMode="ltGray">
              <a:xfrm>
                <a:off x="1019" y="1155"/>
                <a:ext cx="4739" cy="12"/>
              </a:xfrm>
              <a:custGeom>
                <a:avLst/>
                <a:gdLst>
                  <a:gd name="T0" fmla="*/ 4799 w 4724"/>
                  <a:gd name="T1" fmla="*/ 0 h 12"/>
                  <a:gd name="T2" fmla="*/ 0 w 4724"/>
                  <a:gd name="T3" fmla="*/ 0 h 12"/>
                  <a:gd name="T4" fmla="*/ 0 w 4724"/>
                  <a:gd name="T5" fmla="*/ 12 h 12"/>
                  <a:gd name="T6" fmla="*/ 4799 w 4724"/>
                  <a:gd name="T7" fmla="*/ 12 h 12"/>
                  <a:gd name="T8" fmla="*/ 4799 w 4724"/>
                  <a:gd name="T9" fmla="*/ 0 h 12"/>
                  <a:gd name="T10" fmla="*/ 479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Times New Roman" pitchFamily="18" charset="0"/>
                </a:endParaRPr>
              </a:p>
            </p:txBody>
          </p:sp>
        </p:grpSp>
      </p:grpSp>
      <p:sp>
        <p:nvSpPr>
          <p:cNvPr id="62480" name="Rectangle 16"/>
          <p:cNvSpPr>
            <a:spLocks noGrp="1" noChangeArrowheads="1"/>
          </p:cNvSpPr>
          <p:nvPr>
            <p:ph type="ctrTitle" sz="quarter"/>
          </p:nvPr>
        </p:nvSpPr>
        <p:spPr>
          <a:xfrm>
            <a:off x="1066800" y="1997076"/>
            <a:ext cx="7086600" cy="1431925"/>
          </a:xfrm>
        </p:spPr>
        <p:txBody>
          <a:bodyPr anchor="b"/>
          <a:lstStyle>
            <a:lvl1pPr>
              <a:defRPr/>
            </a:lvl1pPr>
          </a:lstStyle>
          <a:p>
            <a:pPr lvl="0"/>
            <a:r>
              <a:rPr lang="en-US" noProof="0" smtClean="0"/>
              <a:t>Click to edit Master title style</a:t>
            </a:r>
          </a:p>
        </p:txBody>
      </p:sp>
      <p:sp>
        <p:nvSpPr>
          <p:cNvPr id="62481"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pPr lvl="0"/>
            <a:r>
              <a:rPr lang="en-US" noProof="0" smtClean="0"/>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solidFill>
                <a:srgbClr val="FFFFFF"/>
              </a:solidFill>
            </a:endParaRPr>
          </a:p>
        </p:txBody>
      </p:sp>
      <p:sp>
        <p:nvSpPr>
          <p:cNvPr id="20" name="Rectangle 20"/>
          <p:cNvSpPr>
            <a:spLocks noGrp="1" noChangeArrowheads="1"/>
          </p:cNvSpPr>
          <p:nvPr>
            <p:ph type="sldNum" sz="quarter" idx="12"/>
          </p:nvPr>
        </p:nvSpPr>
        <p:spPr/>
        <p:txBody>
          <a:bodyPr/>
          <a:lstStyle>
            <a:lvl1pPr>
              <a:defRPr/>
            </a:lvl1pPr>
          </a:lstStyle>
          <a:p>
            <a:pPr>
              <a:defRPr/>
            </a:pPr>
            <a:fld id="{60F29DD6-2209-45BA-8820-0AE202DF39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9115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p:txBody>
          <a:bodyPr/>
          <a:lstStyle>
            <a:lvl1pPr>
              <a:defRPr/>
            </a:lvl1pPr>
          </a:lstStyle>
          <a:p>
            <a:pPr>
              <a:defRPr/>
            </a:pPr>
            <a:fld id="{6B85AD50-09DF-4464-9094-BA54C2A8E4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960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p:txBody>
          <a:bodyPr/>
          <a:lstStyle>
            <a:lvl1pPr>
              <a:defRPr/>
            </a:lvl1pPr>
          </a:lstStyle>
          <a:p>
            <a:pPr>
              <a:defRPr/>
            </a:pPr>
            <a:fld id="{F767225D-AA60-4ED7-97B4-E3EC79C4C8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9112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p:txBody>
          <a:bodyPr/>
          <a:lstStyle>
            <a:lvl1pPr>
              <a:defRPr/>
            </a:lvl1pPr>
          </a:lstStyle>
          <a:p>
            <a:pPr>
              <a:defRPr/>
            </a:pPr>
            <a:fld id="{296FC9A2-5018-41EC-96C6-79E5DE35FA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8297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9"/>
          <p:cNvSpPr>
            <a:spLocks noGrp="1" noChangeArrowheads="1"/>
          </p:cNvSpPr>
          <p:nvPr>
            <p:ph type="sldNum" sz="quarter" idx="12"/>
          </p:nvPr>
        </p:nvSpPr>
        <p:spPr/>
        <p:txBody>
          <a:bodyPr/>
          <a:lstStyle>
            <a:lvl1pPr>
              <a:defRPr/>
            </a:lvl1pPr>
          </a:lstStyle>
          <a:p>
            <a:pPr>
              <a:defRPr/>
            </a:pPr>
            <a:fld id="{A6E0003B-C2C5-4798-A8DE-B813D5BE56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775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9"/>
          <p:cNvSpPr>
            <a:spLocks noGrp="1" noChangeArrowheads="1"/>
          </p:cNvSpPr>
          <p:nvPr>
            <p:ph type="sldNum" sz="quarter" idx="12"/>
          </p:nvPr>
        </p:nvSpPr>
        <p:spPr/>
        <p:txBody>
          <a:bodyPr/>
          <a:lstStyle>
            <a:lvl1pPr>
              <a:defRPr/>
            </a:lvl1pPr>
          </a:lstStyle>
          <a:p>
            <a:pPr>
              <a:defRPr/>
            </a:pPr>
            <a:fld id="{A62D094B-EBD7-4013-96AB-A7900EE744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8792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9"/>
          <p:cNvSpPr>
            <a:spLocks noGrp="1" noChangeArrowheads="1"/>
          </p:cNvSpPr>
          <p:nvPr>
            <p:ph type="sldNum" sz="quarter" idx="12"/>
          </p:nvPr>
        </p:nvSpPr>
        <p:spPr/>
        <p:txBody>
          <a:bodyPr/>
          <a:lstStyle>
            <a:lvl1pPr>
              <a:defRPr/>
            </a:lvl1pPr>
          </a:lstStyle>
          <a:p>
            <a:pPr>
              <a:defRPr/>
            </a:pPr>
            <a:fld id="{95A950DB-429E-492E-929B-C5EF460983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4613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p:txBody>
          <a:bodyPr/>
          <a:lstStyle>
            <a:lvl1pPr>
              <a:defRPr/>
            </a:lvl1pPr>
          </a:lstStyle>
          <a:p>
            <a:pPr>
              <a:defRPr/>
            </a:pPr>
            <a:fld id="{B78FD8C3-991B-4105-AB0B-F7174323E9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5254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CB6C02D-2CF9-4C0B-92E8-7BF60B505179}"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722482922"/>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p:txBody>
          <a:bodyPr/>
          <a:lstStyle>
            <a:lvl1pPr>
              <a:defRPr/>
            </a:lvl1pPr>
          </a:lstStyle>
          <a:p>
            <a:pPr>
              <a:defRPr/>
            </a:pPr>
            <a:fld id="{7BB0D8B4-109A-4FF3-AAF5-3726957636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28675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p:txBody>
          <a:bodyPr/>
          <a:lstStyle>
            <a:lvl1pPr>
              <a:defRPr/>
            </a:lvl1pPr>
          </a:lstStyle>
          <a:p>
            <a:pPr>
              <a:defRPr/>
            </a:pPr>
            <a:fld id="{55D20A21-5E95-4452-8941-5EB90FB8B0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52895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p:txBody>
          <a:bodyPr/>
          <a:lstStyle>
            <a:lvl1pPr>
              <a:defRPr/>
            </a:lvl1pPr>
          </a:lstStyle>
          <a:p>
            <a:pPr>
              <a:defRPr/>
            </a:pPr>
            <a:fld id="{D3F45DD4-8254-4B33-B9A3-54B36D2149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61787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9"/>
          <p:cNvSpPr>
            <a:spLocks noGrp="1" noChangeArrowheads="1"/>
          </p:cNvSpPr>
          <p:nvPr>
            <p:ph type="sldNum" sz="quarter" idx="12"/>
          </p:nvPr>
        </p:nvSpPr>
        <p:spPr/>
        <p:txBody>
          <a:bodyPr/>
          <a:lstStyle>
            <a:lvl1pPr>
              <a:defRPr/>
            </a:lvl1pPr>
          </a:lstStyle>
          <a:p>
            <a:pPr>
              <a:defRPr/>
            </a:pPr>
            <a:fld id="{1FF45B8F-5F47-4150-BDEE-4ECAEE5862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50010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8" y="-7938"/>
            <a:ext cx="9169401"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1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17" name="Slide Number Placeholder 5"/>
          <p:cNvSpPr>
            <a:spLocks noGrp="1"/>
          </p:cNvSpPr>
          <p:nvPr>
            <p:ph type="sldNum" sz="quarter" idx="12"/>
          </p:nvPr>
        </p:nvSpPr>
        <p:spPr/>
        <p:txBody>
          <a:bodyPr/>
          <a:lstStyle>
            <a:lvl1pPr>
              <a:defRPr/>
            </a:lvl1pPr>
          </a:lstStyle>
          <a:p>
            <a:fld id="{EA8D5BC4-EAD8-4921-A904-353C8E18C5CF}"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850179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AAAEEE3-6506-4104-AA72-3C761587E7AB}"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8609169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E38FE6D-0A38-4FC4-8E61-0996952D2583}"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485823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FC1C388-91BF-4CF5-8BB7-E0D21E2E1103}"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4549800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475488DC-9AB1-4A2A-B2FA-986D869618B7}"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6880511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D7F37A6-6947-403B-AF34-5E695538EEC4}"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36195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C75E37F-582A-4DA1-9163-57C75D2DC8E6}"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347760613"/>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1DAEF06-B8F4-4F16-AEB6-2554BDB95B57}"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8223035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867C4-DE01-4802-813F-D8E7B3CD7B7E}"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40929060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9A09C0D-905D-4795-8B75-3F3C20A41AA8}"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510286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B142B44-BED5-41BA-97F0-7400FA0CC9F9}"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8805597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fld id="{4D72E0DC-3ADD-4D3B-955B-5FE1E6A55356}"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5622786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88E2950-EAAB-4346-BE59-39D210AFFFFC}"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311270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r>
              <a:rPr 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fld id="{B0EE363F-9BCF-4345-A1B7-89347F33965C}"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2676600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fld id="{492877F4-32B5-459E-83F8-0A3360B6E0FB}"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1236988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9AF607-CD68-463F-9608-2471B353945B}"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3775799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03F38F6-42F8-4D57-981C-A134197F2273}"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724220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5"/>
            <a:ext cx="2790182" cy="1278467"/>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7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4D3779F-9A1F-4B39-AC81-212A6FFBA0C7}"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2636664771"/>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A185207-8E32-4599-947F-94EDBB720191}"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4107846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1"/>
            <a:ext cx="6347714" cy="566739"/>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8"/>
            <a:ext cx="6347714" cy="3845719"/>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599" y="5367339"/>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ko-KR" altLang="ko-K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ko-KR" altLang="ko-K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5115115-BADA-4DD8-8C84-A07928CC2562}" type="slidenum">
              <a:rPr lang="en-US" altLang="ko-KR">
                <a:solidFill>
                  <a:srgbClr val="90C226"/>
                </a:solidFill>
              </a:rPr>
              <a:pPr/>
              <a:t>‹#›</a:t>
            </a:fld>
            <a:endParaRPr lang="en-US" altLang="ko-KR">
              <a:solidFill>
                <a:srgbClr val="90C226"/>
              </a:solidFill>
            </a:endParaRPr>
          </a:p>
        </p:txBody>
      </p:sp>
    </p:spTree>
    <p:extLst>
      <p:ext uri="{BB962C8B-B14F-4D97-AF65-F5344CB8AC3E}">
        <p14:creationId xmlns:p14="http://schemas.microsoft.com/office/powerpoint/2010/main" val="14966315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7937"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09604"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09604"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405438" y="6042028"/>
            <a:ext cx="6842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defRPr/>
            </a:pPr>
            <a:endParaRPr lang="ko-KR" altLang="ko-KR">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609600" y="6042028"/>
            <a:ext cx="4622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ko-KR" altLang="ko-KR">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445256" y="6042028"/>
            <a:ext cx="512763"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accent1"/>
                </a:solidFill>
                <a:cs typeface="HY그래픽M"/>
              </a:defRPr>
            </a:lvl1pPr>
          </a:lstStyle>
          <a:p>
            <a:pPr eaLnBrk="0" fontAlgn="base" hangingPunct="0">
              <a:spcBef>
                <a:spcPct val="0"/>
              </a:spcBef>
              <a:spcAft>
                <a:spcPct val="0"/>
              </a:spcAft>
            </a:pPr>
            <a:fld id="{23726EE9-8EDC-4676-B9F1-F90AC5978F3D}" type="slidenum">
              <a:rPr lang="en-US" altLang="ko-KR">
                <a:solidFill>
                  <a:srgbClr val="90C226"/>
                </a:solidFill>
                <a:latin typeface="Times New Roman" pitchFamily="18" charset="0"/>
              </a:rPr>
              <a:pPr eaLnBrk="0" fontAlgn="base" hangingPunct="0">
                <a:spcBef>
                  <a:spcPct val="0"/>
                </a:spcBef>
                <a:spcAft>
                  <a:spcPct val="0"/>
                </a:spcAft>
              </a:pPr>
              <a:t>‹#›</a:t>
            </a:fld>
            <a:endParaRPr lang="en-US" altLang="ko-KR">
              <a:solidFill>
                <a:srgbClr val="90C226"/>
              </a:solidFill>
              <a:latin typeface="Times New Roman" pitchFamily="18" charset="0"/>
            </a:endParaRPr>
          </a:p>
        </p:txBody>
      </p:sp>
    </p:spTree>
    <p:extLst>
      <p:ext uri="{BB962C8B-B14F-4D97-AF65-F5344CB8AC3E}">
        <p14:creationId xmlns:p14="http://schemas.microsoft.com/office/powerpoint/2010/main" val="4082252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push dir="u"/>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7937"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09602"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09602"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405438" y="6042026"/>
            <a:ext cx="6842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defRPr/>
            </a:pPr>
            <a:endParaRPr lang="ko-KR" altLang="ko-KR">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609600" y="6042026"/>
            <a:ext cx="4622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ko-KR" altLang="ko-KR">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445252" y="6042026"/>
            <a:ext cx="512763"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accent1"/>
                </a:solidFill>
                <a:cs typeface="HY그래픽M"/>
              </a:defRPr>
            </a:lvl1pPr>
          </a:lstStyle>
          <a:p>
            <a:pPr eaLnBrk="0" fontAlgn="base" hangingPunct="0">
              <a:spcBef>
                <a:spcPct val="0"/>
              </a:spcBef>
              <a:spcAft>
                <a:spcPct val="0"/>
              </a:spcAft>
            </a:pPr>
            <a:fld id="{005785C5-784B-4B05-91F0-1F36D3C38004}" type="slidenum">
              <a:rPr lang="en-US" altLang="ko-KR" smtClean="0">
                <a:solidFill>
                  <a:srgbClr val="90C226"/>
                </a:solidFill>
                <a:latin typeface="Times New Roman" pitchFamily="18" charset="0"/>
              </a:rPr>
              <a:pPr eaLnBrk="0" fontAlgn="base" hangingPunct="0">
                <a:spcBef>
                  <a:spcPct val="0"/>
                </a:spcBef>
                <a:spcAft>
                  <a:spcPct val="0"/>
                </a:spcAft>
              </a:pPr>
              <a:t>‹#›</a:t>
            </a:fld>
            <a:endParaRPr lang="en-US" altLang="ko-KR" smtClean="0">
              <a:solidFill>
                <a:srgbClr val="90C226"/>
              </a:solidFill>
              <a:latin typeface="Times New Roman" pitchFamily="18" charset="0"/>
            </a:endParaRPr>
          </a:p>
        </p:txBody>
      </p:sp>
    </p:spTree>
    <p:extLst>
      <p:ext uri="{BB962C8B-B14F-4D97-AF65-F5344CB8AC3E}">
        <p14:creationId xmlns:p14="http://schemas.microsoft.com/office/powerpoint/2010/main" val="186009999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7937"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09602"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09602"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405438" y="6042026"/>
            <a:ext cx="6842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defRPr/>
            </a:pPr>
            <a:endParaRPr lang="ko-KR" altLang="ko-KR">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609600" y="6042026"/>
            <a:ext cx="4622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ko-KR" altLang="ko-KR">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445252" y="6042026"/>
            <a:ext cx="512763"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accent1"/>
                </a:solidFill>
                <a:cs typeface="HY그래픽M"/>
              </a:defRPr>
            </a:lvl1pPr>
          </a:lstStyle>
          <a:p>
            <a:pPr eaLnBrk="0" fontAlgn="base" hangingPunct="0">
              <a:spcBef>
                <a:spcPct val="0"/>
              </a:spcBef>
              <a:spcAft>
                <a:spcPct val="0"/>
              </a:spcAft>
            </a:pPr>
            <a:fld id="{005785C5-784B-4B05-91F0-1F36D3C38004}" type="slidenum">
              <a:rPr lang="en-US" altLang="ko-KR" smtClean="0">
                <a:solidFill>
                  <a:srgbClr val="90C226"/>
                </a:solidFill>
                <a:latin typeface="Times New Roman" pitchFamily="18" charset="0"/>
              </a:rPr>
              <a:pPr eaLnBrk="0" fontAlgn="base" hangingPunct="0">
                <a:spcBef>
                  <a:spcPct val="0"/>
                </a:spcBef>
                <a:spcAft>
                  <a:spcPct val="0"/>
                </a:spcAft>
              </a:pPr>
              <a:t>‹#›</a:t>
            </a:fld>
            <a:endParaRPr lang="en-US" altLang="ko-KR" smtClean="0">
              <a:solidFill>
                <a:srgbClr val="90C226"/>
              </a:solidFill>
              <a:latin typeface="Times New Roman" pitchFamily="18" charset="0"/>
            </a:endParaRPr>
          </a:p>
        </p:txBody>
      </p:sp>
    </p:spTree>
    <p:extLst>
      <p:ext uri="{BB962C8B-B14F-4D97-AF65-F5344CB8AC3E}">
        <p14:creationId xmlns:p14="http://schemas.microsoft.com/office/powerpoint/2010/main" val="299818172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5">
          <a:fgClr>
            <a:schemeClr val="tx1"/>
          </a:fgClr>
          <a:bgClr>
            <a:schemeClr val="tx1"/>
          </a:bgClr>
        </a:patt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2"/>
            <a:ext cx="9140825" cy="6851649"/>
            <a:chOff x="0" y="4"/>
            <a:chExt cx="5758" cy="4316"/>
          </a:xfrm>
        </p:grpSpPr>
        <p:sp>
          <p:nvSpPr>
            <p:cNvPr id="1032" name="Freeform 3"/>
            <p:cNvSpPr>
              <a:spLocks/>
            </p:cNvSpPr>
            <p:nvPr/>
          </p:nvSpPr>
          <p:spPr bwMode="hidden">
            <a:xfrm>
              <a:off x="558" y="1161"/>
              <a:ext cx="5200" cy="3159"/>
            </a:xfrm>
            <a:custGeom>
              <a:avLst/>
              <a:gdLst>
                <a:gd name="T0" fmla="*/ 0 w 5184"/>
                <a:gd name="T1" fmla="*/ 3159 h 3159"/>
                <a:gd name="T2" fmla="*/ 5264 w 5184"/>
                <a:gd name="T3" fmla="*/ 3159 h 3159"/>
                <a:gd name="T4" fmla="*/ 5264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033" name="Freeform 4"/>
            <p:cNvSpPr>
              <a:spLocks/>
            </p:cNvSpPr>
            <p:nvPr/>
          </p:nvSpPr>
          <p:spPr bwMode="hidden">
            <a:xfrm>
              <a:off x="0" y="1161"/>
              <a:ext cx="558" cy="3159"/>
            </a:xfrm>
            <a:custGeom>
              <a:avLst/>
              <a:gdLst>
                <a:gd name="T0" fmla="*/ 0 w 556"/>
                <a:gd name="T1" fmla="*/ 0 h 3159"/>
                <a:gd name="T2" fmla="*/ 0 w 556"/>
                <a:gd name="T3" fmla="*/ 3159 h 3159"/>
                <a:gd name="T4" fmla="*/ 566 w 556"/>
                <a:gd name="T5" fmla="*/ 3159 h 3159"/>
                <a:gd name="T6" fmla="*/ 566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grpSp>
          <p:nvGrpSpPr>
            <p:cNvPr id="1034" name="Group 5"/>
            <p:cNvGrpSpPr>
              <a:grpSpLocks/>
            </p:cNvGrpSpPr>
            <p:nvPr userDrawn="1"/>
          </p:nvGrpSpPr>
          <p:grpSpPr bwMode="auto">
            <a:xfrm>
              <a:off x="0" y="4"/>
              <a:ext cx="5758" cy="4316"/>
              <a:chOff x="0" y="4"/>
              <a:chExt cx="5758" cy="4316"/>
            </a:xfrm>
          </p:grpSpPr>
          <p:sp>
            <p:nvSpPr>
              <p:cNvPr id="1035"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036"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037" name="Freeform 8"/>
              <p:cNvSpPr>
                <a:spLocks/>
              </p:cNvSpPr>
              <p:nvPr/>
            </p:nvSpPr>
            <p:spPr bwMode="ltGray">
              <a:xfrm>
                <a:off x="1019" y="1155"/>
                <a:ext cx="4739" cy="12"/>
              </a:xfrm>
              <a:custGeom>
                <a:avLst/>
                <a:gdLst>
                  <a:gd name="T0" fmla="*/ 4799 w 4724"/>
                  <a:gd name="T1" fmla="*/ 0 h 12"/>
                  <a:gd name="T2" fmla="*/ 0 w 4724"/>
                  <a:gd name="T3" fmla="*/ 0 h 12"/>
                  <a:gd name="T4" fmla="*/ 0 w 4724"/>
                  <a:gd name="T5" fmla="*/ 12 h 12"/>
                  <a:gd name="T6" fmla="*/ 4799 w 4724"/>
                  <a:gd name="T7" fmla="*/ 12 h 12"/>
                  <a:gd name="T8" fmla="*/ 4799 w 4724"/>
                  <a:gd name="T9" fmla="*/ 0 h 12"/>
                  <a:gd name="T10" fmla="*/ 479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038"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039"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61451"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Times New Roman" pitchFamily="18" charset="0"/>
                </a:endParaRPr>
              </a:p>
            </p:txBody>
          </p:sp>
          <p:sp>
            <p:nvSpPr>
              <p:cNvPr id="1041" name="Freeform 12"/>
              <p:cNvSpPr>
                <a:spLocks/>
              </p:cNvSpPr>
              <p:nvPr/>
            </p:nvSpPr>
            <p:spPr bwMode="ltGray">
              <a:xfrm>
                <a:off x="0" y="1155"/>
                <a:ext cx="351" cy="12"/>
              </a:xfrm>
              <a:custGeom>
                <a:avLst/>
                <a:gdLst>
                  <a:gd name="T0" fmla="*/ 0 w 251"/>
                  <a:gd name="T1" fmla="*/ 0 h 12"/>
                  <a:gd name="T2" fmla="*/ 0 w 251"/>
                  <a:gd name="T3" fmla="*/ 12 h 12"/>
                  <a:gd name="T4" fmla="*/ 1344 w 251"/>
                  <a:gd name="T5" fmla="*/ 12 h 12"/>
                  <a:gd name="T6" fmla="*/ 1344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1042" name="Freeform 13"/>
              <p:cNvSpPr>
                <a:spLocks/>
              </p:cNvSpPr>
              <p:nvPr/>
            </p:nvSpPr>
            <p:spPr bwMode="ltGray">
              <a:xfrm>
                <a:off x="767" y="1155"/>
                <a:ext cx="252" cy="12"/>
              </a:xfrm>
              <a:custGeom>
                <a:avLst/>
                <a:gdLst>
                  <a:gd name="T0" fmla="*/ 256 w 251"/>
                  <a:gd name="T1" fmla="*/ 0 h 12"/>
                  <a:gd name="T2" fmla="*/ 0 w 251"/>
                  <a:gd name="T3" fmla="*/ 0 h 12"/>
                  <a:gd name="T4" fmla="*/ 0 w 251"/>
                  <a:gd name="T5" fmla="*/ 12 h 12"/>
                  <a:gd name="T6" fmla="*/ 256 w 251"/>
                  <a:gd name="T7" fmla="*/ 12 h 12"/>
                  <a:gd name="T8" fmla="*/ 256 w 251"/>
                  <a:gd name="T9" fmla="*/ 0 h 12"/>
                  <a:gd name="T10" fmla="*/ 256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latin typeface="Times New Roman" pitchFamily="18" charset="0"/>
                </a:endParaRPr>
              </a:p>
            </p:txBody>
          </p:sp>
          <p:sp>
            <p:nvSpPr>
              <p:cNvPr id="61454"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latin typeface="Times New Roman" pitchFamily="18" charset="0"/>
                </a:endParaRPr>
              </a:p>
            </p:txBody>
          </p:sp>
        </p:grpSp>
      </p:grpSp>
      <p:sp>
        <p:nvSpPr>
          <p:cNvPr id="61455" name="Rectangle 15"/>
          <p:cNvSpPr>
            <a:spLocks noGrp="1" noChangeArrowheads="1"/>
          </p:cNvSpPr>
          <p:nvPr>
            <p:ph type="title"/>
          </p:nvPr>
        </p:nvSpPr>
        <p:spPr bwMode="auto">
          <a:xfrm>
            <a:off x="1066800" y="304800"/>
            <a:ext cx="7543800" cy="143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56"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57"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a:solidFill>
                <a:srgbClr val="FFFFFF"/>
              </a:solidFill>
            </a:endParaRPr>
          </a:p>
        </p:txBody>
      </p:sp>
      <p:sp>
        <p:nvSpPr>
          <p:cNvPr id="61458"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a:solidFill>
                <a:srgbClr val="FFFFFF"/>
              </a:solidFill>
            </a:endParaRPr>
          </a:p>
        </p:txBody>
      </p:sp>
      <p:sp>
        <p:nvSpPr>
          <p:cNvPr id="61459"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fontAlgn="base">
              <a:spcBef>
                <a:spcPct val="0"/>
              </a:spcBef>
              <a:spcAft>
                <a:spcPct val="0"/>
              </a:spcAft>
              <a:defRPr/>
            </a:pPr>
            <a:fld id="{C82E2378-F3A8-47B0-B3BF-C7594267A8DC}"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418091864"/>
      </p:ext>
    </p:extLst>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7938"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defRPr/>
            </a:pPr>
            <a:endParaRPr lang="ko-KR" altLang="ko-KR">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ko-KR" altLang="ko-KR">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accent1"/>
                </a:solidFill>
                <a:cs typeface="HY그래픽M"/>
              </a:defRPr>
            </a:lvl1pPr>
          </a:lstStyle>
          <a:p>
            <a:pPr eaLnBrk="0" fontAlgn="base" hangingPunct="0">
              <a:spcBef>
                <a:spcPct val="0"/>
              </a:spcBef>
              <a:spcAft>
                <a:spcPct val="0"/>
              </a:spcAft>
            </a:pPr>
            <a:fld id="{005785C5-784B-4B05-91F0-1F36D3C38004}" type="slidenum">
              <a:rPr lang="en-US" altLang="ko-KR" smtClean="0">
                <a:solidFill>
                  <a:srgbClr val="90C226"/>
                </a:solidFill>
                <a:latin typeface="Times New Roman" pitchFamily="18" charset="0"/>
              </a:rPr>
              <a:pPr eaLnBrk="0" fontAlgn="base" hangingPunct="0">
                <a:spcBef>
                  <a:spcPct val="0"/>
                </a:spcBef>
                <a:spcAft>
                  <a:spcPct val="0"/>
                </a:spcAft>
              </a:pPr>
              <a:t>‹#›</a:t>
            </a:fld>
            <a:endParaRPr lang="en-US" altLang="ko-KR" smtClean="0">
              <a:solidFill>
                <a:srgbClr val="90C226"/>
              </a:solidFill>
              <a:latin typeface="Times New Roman" pitchFamily="18" charset="0"/>
            </a:endParaRPr>
          </a:p>
        </p:txBody>
      </p:sp>
    </p:spTree>
    <p:extLst>
      <p:ext uri="{BB962C8B-B14F-4D97-AF65-F5344CB8AC3E}">
        <p14:creationId xmlns:p14="http://schemas.microsoft.com/office/powerpoint/2010/main" val="243669322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10.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6.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slide" Target="slide13.xml"/><Relationship Id="rId2" Type="http://schemas.openxmlformats.org/officeDocument/2006/relationships/image" Target="../media/image13.gif"/><Relationship Id="rId1" Type="http://schemas.openxmlformats.org/officeDocument/2006/relationships/slideLayout" Target="../slideLayouts/slideLayout70.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4.xml"/><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3"/>
          <p:cNvSpPr txBox="1">
            <a:spLocks noChangeArrowheads="1"/>
          </p:cNvSpPr>
          <p:nvPr/>
        </p:nvSpPr>
        <p:spPr bwMode="auto">
          <a:xfrm>
            <a:off x="-396552" y="1700808"/>
            <a:ext cx="828092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400" fontAlgn="base">
              <a:spcBef>
                <a:spcPct val="50000"/>
              </a:spcBef>
              <a:spcAft>
                <a:spcPct val="0"/>
              </a:spcAft>
            </a:pPr>
            <a:r>
              <a:rPr lang="en-US" sz="4000" b="1" dirty="0">
                <a:solidFill>
                  <a:srgbClr val="00B0F0"/>
                </a:solidFill>
                <a:latin typeface="VNI-Revue" pitchFamily="2" charset="0"/>
              </a:rPr>
              <a:t> </a:t>
            </a:r>
            <a:r>
              <a:rPr lang="en-US" sz="4000" b="1" dirty="0">
                <a:solidFill>
                  <a:srgbClr val="00B0F0"/>
                </a:solidFill>
                <a:latin typeface="Times New Roman" pitchFamily="18" charset="0"/>
              </a:rPr>
              <a:t>CHÀO MỪNG CÁC </a:t>
            </a:r>
            <a:r>
              <a:rPr lang="en-US" sz="4000" b="1" dirty="0" smtClean="0">
                <a:solidFill>
                  <a:srgbClr val="00B0F0"/>
                </a:solidFill>
                <a:latin typeface="Times New Roman" pitchFamily="18" charset="0"/>
              </a:rPr>
              <a:t>EM THAM GIA GIỜ HỌC TRỰC TUYẾN </a:t>
            </a:r>
          </a:p>
          <a:p>
            <a:pPr algn="ctr" defTabSz="914400" fontAlgn="base">
              <a:spcBef>
                <a:spcPct val="50000"/>
              </a:spcBef>
              <a:spcAft>
                <a:spcPct val="0"/>
              </a:spcAft>
            </a:pPr>
            <a:r>
              <a:rPr lang="en-US" sz="4000" b="1" dirty="0" smtClean="0">
                <a:solidFill>
                  <a:srgbClr val="00B0F0"/>
                </a:solidFill>
                <a:latin typeface="Times New Roman" pitchFamily="18" charset="0"/>
              </a:rPr>
              <a:t>MÔN </a:t>
            </a:r>
            <a:r>
              <a:rPr lang="en-US" sz="4000" b="1" dirty="0">
                <a:solidFill>
                  <a:srgbClr val="00B0F0"/>
                </a:solidFill>
                <a:latin typeface="Times New Roman" pitchFamily="18" charset="0"/>
              </a:rPr>
              <a:t>LỊCH SỬ LỚP </a:t>
            </a:r>
            <a:r>
              <a:rPr lang="en-US" sz="4000" b="1" dirty="0" smtClean="0">
                <a:solidFill>
                  <a:srgbClr val="00B0F0"/>
                </a:solidFill>
                <a:latin typeface="Times New Roman" pitchFamily="18" charset="0"/>
              </a:rPr>
              <a:t>8</a:t>
            </a:r>
            <a:endParaRPr lang="en-US" sz="4000" b="1" dirty="0">
              <a:solidFill>
                <a:srgbClr val="00B0F0"/>
              </a:solidFill>
              <a:latin typeface="VNI-Revue" pitchFamily="2" charset="0"/>
            </a:endParaRPr>
          </a:p>
        </p:txBody>
      </p:sp>
      <p:sp>
        <p:nvSpPr>
          <p:cNvPr id="11" name="Text Box 10"/>
          <p:cNvSpPr txBox="1">
            <a:spLocks noChangeArrowheads="1"/>
          </p:cNvSpPr>
          <p:nvPr/>
        </p:nvSpPr>
        <p:spPr bwMode="auto">
          <a:xfrm>
            <a:off x="611560" y="5157192"/>
            <a:ext cx="61206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sz="2400" b="1" i="1" dirty="0">
                <a:solidFill>
                  <a:srgbClr val="00B0F0"/>
                </a:solidFill>
                <a:latin typeface="Times New Roman" pitchFamily="18" charset="0"/>
              </a:rPr>
              <a:t>Giáo viên thực hiện: Vương Thị Thúy Dung</a:t>
            </a:r>
          </a:p>
        </p:txBody>
      </p:sp>
    </p:spTree>
    <p:extLst>
      <p:ext uri="{BB962C8B-B14F-4D97-AF65-F5344CB8AC3E}">
        <p14:creationId xmlns:p14="http://schemas.microsoft.com/office/powerpoint/2010/main" val="1688710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284992"/>
            <a:ext cx="3888432"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07832"/>
            <a:ext cx="3888432"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548" y="307832"/>
            <a:ext cx="396509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284992"/>
            <a:ext cx="3965090"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67644" y="2894515"/>
            <a:ext cx="1800200" cy="369332"/>
          </a:xfrm>
          <a:prstGeom prst="rect">
            <a:avLst/>
          </a:prstGeom>
          <a:noFill/>
        </p:spPr>
        <p:txBody>
          <a:bodyPr wrap="square" rtlCol="0">
            <a:spAutoFit/>
          </a:bodyPr>
          <a:lstStyle/>
          <a:p>
            <a:r>
              <a:rPr lang="en-US" dirty="0" smtClean="0">
                <a:solidFill>
                  <a:prstClr val="black"/>
                </a:solidFill>
                <a:latin typeface="Times New Roman" pitchFamily="18" charset="0"/>
                <a:cs typeface="Times New Roman" pitchFamily="18" charset="0"/>
              </a:rPr>
              <a:t>QUỐC KỲ MĨ</a:t>
            </a: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5871638" y="2915652"/>
            <a:ext cx="1653859" cy="369332"/>
          </a:xfrm>
          <a:prstGeom prst="rect">
            <a:avLst/>
          </a:prstGeom>
          <a:noFill/>
        </p:spPr>
        <p:txBody>
          <a:bodyPr wrap="square" rtlCol="0">
            <a:spAutoFit/>
          </a:bodyPr>
          <a:lstStyle/>
          <a:p>
            <a:r>
              <a:rPr lang="en-US" dirty="0" smtClean="0">
                <a:solidFill>
                  <a:prstClr val="black"/>
                </a:solidFill>
                <a:latin typeface="Times New Roman" pitchFamily="18" charset="0"/>
                <a:cs typeface="Times New Roman" pitchFamily="18" charset="0"/>
              </a:rPr>
              <a:t>NHÀ TRẮNG</a:t>
            </a:r>
            <a:endParaRPr lang="en-US" dirty="0">
              <a:solidFill>
                <a:prstClr val="black"/>
              </a:solidFill>
              <a:latin typeface="Times New Roman" pitchFamily="18" charset="0"/>
              <a:cs typeface="Times New Roman" pitchFamily="18" charset="0"/>
            </a:endParaRPr>
          </a:p>
        </p:txBody>
      </p:sp>
      <p:sp>
        <p:nvSpPr>
          <p:cNvPr id="6" name="TextBox 5"/>
          <p:cNvSpPr txBox="1"/>
          <p:nvPr/>
        </p:nvSpPr>
        <p:spPr>
          <a:xfrm>
            <a:off x="845586" y="5949280"/>
            <a:ext cx="2844316" cy="369332"/>
          </a:xfrm>
          <a:prstGeom prst="rect">
            <a:avLst/>
          </a:prstGeom>
          <a:noFill/>
        </p:spPr>
        <p:txBody>
          <a:bodyPr wrap="square" rtlCol="0">
            <a:spAutoFit/>
          </a:bodyPr>
          <a:lstStyle/>
          <a:p>
            <a:r>
              <a:rPr lang="en-US" dirty="0" smtClean="0">
                <a:solidFill>
                  <a:prstClr val="black"/>
                </a:solidFill>
                <a:latin typeface="Times New Roman" pitchFamily="18" charset="0"/>
                <a:cs typeface="Times New Roman" pitchFamily="18" charset="0"/>
              </a:rPr>
              <a:t>TƯỢNG NỮ THẦN TỰ DO</a:t>
            </a:r>
            <a:endParaRPr lang="en-US" dirty="0">
              <a:solidFill>
                <a:prstClr val="black"/>
              </a:solidFill>
              <a:latin typeface="Times New Roman" pitchFamily="18" charset="0"/>
              <a:cs typeface="Times New Roman" pitchFamily="18" charset="0"/>
            </a:endParaRPr>
          </a:p>
        </p:txBody>
      </p:sp>
      <p:sp>
        <p:nvSpPr>
          <p:cNvPr id="7" name="TextBox 6"/>
          <p:cNvSpPr txBox="1"/>
          <p:nvPr/>
        </p:nvSpPr>
        <p:spPr>
          <a:xfrm>
            <a:off x="5871653" y="5949280"/>
            <a:ext cx="2156753" cy="369332"/>
          </a:xfrm>
          <a:prstGeom prst="rect">
            <a:avLst/>
          </a:prstGeom>
          <a:noFill/>
        </p:spPr>
        <p:txBody>
          <a:bodyPr wrap="square" rtlCol="0">
            <a:spAutoFit/>
          </a:bodyPr>
          <a:lstStyle/>
          <a:p>
            <a:r>
              <a:rPr lang="en-US" dirty="0" smtClean="0">
                <a:solidFill>
                  <a:prstClr val="black"/>
                </a:solidFill>
                <a:latin typeface="Times New Roman" pitchFamily="18" charset="0"/>
                <a:cs typeface="Times New Roman" pitchFamily="18" charset="0"/>
              </a:rPr>
              <a:t>CẦU CỔNG VÀNG</a:t>
            </a:r>
            <a:endParaRPr lang="en-US"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64029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Hoak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8339" y="451756"/>
            <a:ext cx="5485662" cy="59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1" name="Picture 4" descr="Vị trí của Hoa K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78" y="782151"/>
            <a:ext cx="3276262" cy="46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Oval 5"/>
          <p:cNvSpPr>
            <a:spLocks noChangeArrowheads="1"/>
          </p:cNvSpPr>
          <p:nvPr/>
        </p:nvSpPr>
        <p:spPr bwMode="auto">
          <a:xfrm>
            <a:off x="1066863" y="2701764"/>
            <a:ext cx="1829170" cy="125697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85427" tIns="42701" rIns="85427" bIns="42701" anchor="ctr"/>
          <a:lstStyle>
            <a:lvl1pPr>
              <a:spcBef>
                <a:spcPct val="20000"/>
              </a:spcBef>
              <a:buChar char="•"/>
              <a:defRPr sz="2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9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60">
              <a:solidFill>
                <a:srgbClr val="000000"/>
              </a:solidFill>
              <a:latin typeface="Times New Roman" panose="02020603050405020304" pitchFamily="18" charset="0"/>
              <a:cs typeface="Times New Roman" panose="02020603050405020304" pitchFamily="18" charset="0"/>
            </a:endParaRPr>
          </a:p>
        </p:txBody>
      </p:sp>
      <p:sp>
        <p:nvSpPr>
          <p:cNvPr id="24582" name="Oval 6"/>
          <p:cNvSpPr>
            <a:spLocks noChangeArrowheads="1"/>
          </p:cNvSpPr>
          <p:nvPr/>
        </p:nvSpPr>
        <p:spPr bwMode="auto">
          <a:xfrm>
            <a:off x="991186" y="1775182"/>
            <a:ext cx="609108" cy="59434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85427" tIns="42701" rIns="85427" bIns="42701" anchor="ctr"/>
          <a:lstStyle>
            <a:lvl1pPr>
              <a:spcBef>
                <a:spcPct val="20000"/>
              </a:spcBef>
              <a:buChar char="•"/>
              <a:defRPr sz="2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9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60">
              <a:solidFill>
                <a:srgbClr val="000000"/>
              </a:solidFill>
              <a:latin typeface="Times New Roman" panose="02020603050405020304" pitchFamily="18" charset="0"/>
              <a:cs typeface="Times New Roman" panose="02020603050405020304" pitchFamily="18" charset="0"/>
            </a:endParaRPr>
          </a:p>
        </p:txBody>
      </p:sp>
      <p:sp>
        <p:nvSpPr>
          <p:cNvPr id="24583" name="Oval 7"/>
          <p:cNvSpPr>
            <a:spLocks noChangeArrowheads="1"/>
          </p:cNvSpPr>
          <p:nvPr/>
        </p:nvSpPr>
        <p:spPr bwMode="auto">
          <a:xfrm>
            <a:off x="457755" y="3229657"/>
            <a:ext cx="304554" cy="26579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85427" tIns="42701" rIns="85427" bIns="42701" anchor="ctr"/>
          <a:lstStyle>
            <a:lvl1pPr>
              <a:spcBef>
                <a:spcPct val="20000"/>
              </a:spcBef>
              <a:buChar char="•"/>
              <a:defRPr sz="2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9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60">
              <a:solidFill>
                <a:srgbClr val="000000"/>
              </a:solidFill>
              <a:latin typeface="Times New Roman" panose="02020603050405020304" pitchFamily="18" charset="0"/>
              <a:cs typeface="Times New Roman" panose="02020603050405020304" pitchFamily="18" charset="0"/>
            </a:endParaRPr>
          </a:p>
        </p:txBody>
      </p:sp>
      <p:sp>
        <p:nvSpPr>
          <p:cNvPr id="24584" name="AutoShape 8"/>
          <p:cNvSpPr>
            <a:spLocks noChangeArrowheads="1"/>
          </p:cNvSpPr>
          <p:nvPr/>
        </p:nvSpPr>
        <p:spPr bwMode="auto">
          <a:xfrm>
            <a:off x="4343124" y="4355584"/>
            <a:ext cx="1142538" cy="396841"/>
          </a:xfrm>
          <a:prstGeom prst="wedgeRoundRectCallout">
            <a:avLst>
              <a:gd name="adj1" fmla="val -93194"/>
              <a:gd name="adj2" fmla="val 38958"/>
              <a:gd name="adj3" fmla="val 16667"/>
            </a:avLst>
          </a:prstGeom>
          <a:solidFill>
            <a:srgbClr val="DDF3AB"/>
          </a:solidFill>
          <a:ln w="9525">
            <a:solidFill>
              <a:schemeClr val="tx1"/>
            </a:solidFill>
            <a:miter lim="800000"/>
            <a:headEnd/>
            <a:tailEnd/>
          </a:ln>
        </p:spPr>
        <p:txBody>
          <a:bodyPr lIns="85427" tIns="42701" rIns="85427" bIns="42701"/>
          <a:lstStyle>
            <a:lvl1pPr>
              <a:spcBef>
                <a:spcPct val="20000"/>
              </a:spcBef>
              <a:buChar char="•"/>
              <a:defRPr sz="2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9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93" dirty="0" smtClean="0">
                <a:solidFill>
                  <a:srgbClr val="000000"/>
                </a:solidFill>
                <a:latin typeface="Times New Roman" panose="02020603050405020304" pitchFamily="18" charset="0"/>
                <a:cs typeface="Times New Roman" panose="02020603050405020304" pitchFamily="18" charset="0"/>
              </a:rPr>
              <a:t>Hawaii</a:t>
            </a:r>
            <a:endParaRPr lang="en-US" altLang="en-US" sz="2093" dirty="0">
              <a:solidFill>
                <a:srgbClr val="00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2093" dirty="0">
              <a:solidFill>
                <a:srgbClr val="000000"/>
              </a:solidFill>
              <a:latin typeface="Times New Roman" panose="02020603050405020304" pitchFamily="18" charset="0"/>
              <a:cs typeface="Times New Roman" panose="02020603050405020304" pitchFamily="18" charset="0"/>
            </a:endParaRPr>
          </a:p>
        </p:txBody>
      </p:sp>
      <p:sp>
        <p:nvSpPr>
          <p:cNvPr id="24585" name="AutoShape 9"/>
          <p:cNvSpPr>
            <a:spLocks noChangeArrowheads="1"/>
          </p:cNvSpPr>
          <p:nvPr/>
        </p:nvSpPr>
        <p:spPr bwMode="auto">
          <a:xfrm>
            <a:off x="3962893" y="651100"/>
            <a:ext cx="1142538" cy="727238"/>
          </a:xfrm>
          <a:prstGeom prst="wedgeRoundRectCallout">
            <a:avLst>
              <a:gd name="adj1" fmla="val 86250"/>
              <a:gd name="adj2" fmla="val 48676"/>
              <a:gd name="adj3" fmla="val 16667"/>
            </a:avLst>
          </a:prstGeom>
          <a:solidFill>
            <a:srgbClr val="DDF3AB"/>
          </a:solidFill>
          <a:ln w="9525">
            <a:solidFill>
              <a:schemeClr val="tx1"/>
            </a:solidFill>
            <a:miter lim="800000"/>
            <a:headEnd/>
            <a:tailEnd/>
          </a:ln>
        </p:spPr>
        <p:txBody>
          <a:bodyPr lIns="85427" tIns="42701" rIns="85427" bIns="42701"/>
          <a:lstStyle>
            <a:lvl1pPr>
              <a:spcBef>
                <a:spcPct val="20000"/>
              </a:spcBef>
              <a:buChar char="•"/>
              <a:defRPr sz="2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9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93">
                <a:solidFill>
                  <a:srgbClr val="000000"/>
                </a:solidFill>
                <a:latin typeface="Times New Roman" panose="02020603050405020304" pitchFamily="18" charset="0"/>
                <a:cs typeface="Times New Roman" panose="02020603050405020304" pitchFamily="18" charset="0"/>
              </a:rPr>
              <a:t>Alaska (1/1959)</a:t>
            </a:r>
          </a:p>
          <a:p>
            <a:pPr algn="ctr" eaLnBrk="1" hangingPunct="1">
              <a:spcBef>
                <a:spcPct val="0"/>
              </a:spcBef>
              <a:buFontTx/>
              <a:buNone/>
            </a:pPr>
            <a:endParaRPr lang="en-US" altLang="en-US" sz="2093">
              <a:solidFill>
                <a:srgbClr val="000000"/>
              </a:solidFill>
              <a:latin typeface="Times New Roman" panose="02020603050405020304" pitchFamily="18" charset="0"/>
              <a:cs typeface="Times New Roman" panose="02020603050405020304" pitchFamily="18" charset="0"/>
            </a:endParaRPr>
          </a:p>
        </p:txBody>
      </p:sp>
      <p:sp>
        <p:nvSpPr>
          <p:cNvPr id="24586" name="AutoShape 10"/>
          <p:cNvSpPr>
            <a:spLocks noChangeArrowheads="1"/>
          </p:cNvSpPr>
          <p:nvPr/>
        </p:nvSpPr>
        <p:spPr bwMode="auto">
          <a:xfrm>
            <a:off x="6019094" y="651101"/>
            <a:ext cx="2982782" cy="2050663"/>
          </a:xfrm>
          <a:prstGeom prst="wedgeRectCallout">
            <a:avLst>
              <a:gd name="adj1" fmla="val -30366"/>
              <a:gd name="adj2" fmla="val 79653"/>
            </a:avLst>
          </a:prstGeom>
          <a:solidFill>
            <a:srgbClr val="DDF3AB"/>
          </a:solidFill>
          <a:ln w="9525">
            <a:solidFill>
              <a:schemeClr val="tx1"/>
            </a:solidFill>
            <a:miter lim="800000"/>
            <a:headEnd/>
            <a:tailEnd/>
          </a:ln>
        </p:spPr>
        <p:txBody>
          <a:bodyPr lIns="85427" tIns="42701" rIns="85427" bIns="42701"/>
          <a:lstStyle>
            <a:lvl1pPr>
              <a:spcBef>
                <a:spcPct val="20000"/>
              </a:spcBef>
              <a:buChar char="•"/>
              <a:defRPr sz="2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9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93">
                <a:solidFill>
                  <a:srgbClr val="000000"/>
                </a:solidFill>
                <a:latin typeface="Times New Roman" panose="02020603050405020304" pitchFamily="18" charset="0"/>
                <a:cs typeface="Times New Roman" panose="02020603050405020304" pitchFamily="18" charset="0"/>
              </a:rPr>
              <a:t>Diện tích: 9,83 triệu Km2, Dân số: 333.593.865 dân (9/11/2021). Gồm 50 tiểu bang và 1 đặc khu liên bang. Thủ đô:</a:t>
            </a:r>
            <a:r>
              <a:rPr lang="en-US" altLang="en-US" sz="2093">
                <a:solidFill>
                  <a:srgbClr val="FF0000"/>
                </a:solidFill>
                <a:latin typeface="Times New Roman" panose="02020603050405020304" pitchFamily="18" charset="0"/>
                <a:cs typeface="Times New Roman" panose="02020603050405020304" pitchFamily="18" charset="0"/>
              </a:rPr>
              <a:t>Washington D.C</a:t>
            </a:r>
          </a:p>
          <a:p>
            <a:pPr algn="ctr" eaLnBrk="1" hangingPunct="1">
              <a:spcBef>
                <a:spcPct val="0"/>
              </a:spcBef>
              <a:buFontTx/>
              <a:buNone/>
            </a:pPr>
            <a:endParaRPr lang="en-US" altLang="en-US" sz="2093">
              <a:solidFill>
                <a:srgbClr val="FF0000"/>
              </a:solidFill>
              <a:latin typeface="Times New Roman" panose="02020603050405020304" pitchFamily="18" charset="0"/>
              <a:cs typeface="Times New Roman" panose="02020603050405020304" pitchFamily="18" charset="0"/>
            </a:endParaRPr>
          </a:p>
        </p:txBody>
      </p:sp>
      <p:sp>
        <p:nvSpPr>
          <p:cNvPr id="24587" name="AutoShape 11"/>
          <p:cNvSpPr>
            <a:spLocks noChangeArrowheads="1"/>
          </p:cNvSpPr>
          <p:nvPr/>
        </p:nvSpPr>
        <p:spPr bwMode="auto">
          <a:xfrm>
            <a:off x="533433" y="1047944"/>
            <a:ext cx="5029753" cy="660790"/>
          </a:xfrm>
          <a:prstGeom prst="wedgeRectCallout">
            <a:avLst>
              <a:gd name="adj1" fmla="val -19162"/>
              <a:gd name="adj2" fmla="val 207917"/>
            </a:avLst>
          </a:prstGeom>
          <a:solidFill>
            <a:srgbClr val="DDF3AB"/>
          </a:solidFill>
          <a:ln w="9525">
            <a:solidFill>
              <a:schemeClr val="tx1"/>
            </a:solidFill>
            <a:miter lim="800000"/>
            <a:headEnd/>
            <a:tailEnd/>
          </a:ln>
        </p:spPr>
        <p:txBody>
          <a:bodyPr lIns="85427" tIns="42701" rIns="85427" bIns="42701"/>
          <a:lstStyle>
            <a:lvl1pPr>
              <a:spcBef>
                <a:spcPct val="20000"/>
              </a:spcBef>
              <a:buChar char="•"/>
              <a:defRPr sz="2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9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9">
                <a:solidFill>
                  <a:srgbClr val="000000"/>
                </a:solidFill>
                <a:latin typeface="Times New Roman" panose="02020603050405020304" pitchFamily="18" charset="0"/>
                <a:cs typeface="Times New Roman" panose="02020603050405020304" pitchFamily="18" charset="0"/>
              </a:rPr>
              <a:t>Thế kỉ XVII-XVIII, là thuộc địa của Anh. </a:t>
            </a:r>
          </a:p>
          <a:p>
            <a:pPr algn="ctr" eaLnBrk="1" hangingPunct="1">
              <a:spcBef>
                <a:spcPct val="0"/>
              </a:spcBef>
              <a:buFontTx/>
              <a:buNone/>
            </a:pPr>
            <a:endParaRPr lang="en-US" altLang="en-US" sz="2209">
              <a:solidFill>
                <a:srgbClr val="000000"/>
              </a:solidFill>
              <a:latin typeface="Times New Roman" panose="02020603050405020304" pitchFamily="18" charset="0"/>
              <a:cs typeface="Times New Roman" panose="02020603050405020304" pitchFamily="18" charset="0"/>
            </a:endParaRPr>
          </a:p>
        </p:txBody>
      </p:sp>
      <p:sp>
        <p:nvSpPr>
          <p:cNvPr id="24591" name="AutoShape 15"/>
          <p:cNvSpPr>
            <a:spLocks noChangeArrowheads="1"/>
          </p:cNvSpPr>
          <p:nvPr/>
        </p:nvSpPr>
        <p:spPr bwMode="auto">
          <a:xfrm>
            <a:off x="1" y="5082821"/>
            <a:ext cx="4800877" cy="463290"/>
          </a:xfrm>
          <a:prstGeom prst="wedgeRoundRectCallout">
            <a:avLst>
              <a:gd name="adj1" fmla="val -14815"/>
              <a:gd name="adj2" fmla="val -369046"/>
              <a:gd name="adj3" fmla="val 16667"/>
            </a:avLst>
          </a:prstGeom>
          <a:solidFill>
            <a:srgbClr val="DDF3AB"/>
          </a:solidFill>
          <a:ln w="9525">
            <a:solidFill>
              <a:schemeClr val="tx1"/>
            </a:solidFill>
            <a:miter lim="800000"/>
            <a:headEnd/>
            <a:tailEnd/>
          </a:ln>
        </p:spPr>
        <p:txBody>
          <a:bodyPr lIns="85427" tIns="42701" rIns="85427" bIns="42701"/>
          <a:lstStyle>
            <a:lvl1pPr>
              <a:spcBef>
                <a:spcPct val="20000"/>
              </a:spcBef>
              <a:buChar char="•"/>
              <a:defRPr sz="2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9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9">
                <a:solidFill>
                  <a:srgbClr val="000000"/>
                </a:solidFill>
                <a:latin typeface="Times New Roman" panose="02020603050405020304" pitchFamily="18" charset="0"/>
                <a:cs typeface="Times New Roman" panose="02020603050405020304" pitchFamily="18" charset="0"/>
              </a:rPr>
              <a:t>Nằm hoàn toàn ở bán cầu Tây</a:t>
            </a:r>
          </a:p>
          <a:p>
            <a:pPr eaLnBrk="1" hangingPunct="1">
              <a:spcBef>
                <a:spcPct val="50000"/>
              </a:spcBef>
              <a:buFontTx/>
              <a:buNone/>
            </a:pPr>
            <a:endParaRPr lang="en-US" altLang="en-US" sz="2209">
              <a:solidFill>
                <a:srgbClr val="00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2209">
              <a:solidFill>
                <a:srgbClr val="000000"/>
              </a:solidFill>
              <a:latin typeface="Times New Roman" panose="02020603050405020304" pitchFamily="18" charset="0"/>
              <a:cs typeface="Times New Roman" panose="02020603050405020304" pitchFamily="18" charset="0"/>
            </a:endParaRPr>
          </a:p>
        </p:txBody>
      </p:sp>
      <p:sp>
        <p:nvSpPr>
          <p:cNvPr id="24592" name="Text Box 16"/>
          <p:cNvSpPr txBox="1">
            <a:spLocks noChangeArrowheads="1"/>
          </p:cNvSpPr>
          <p:nvPr/>
        </p:nvSpPr>
        <p:spPr bwMode="auto">
          <a:xfrm>
            <a:off x="3962893" y="3692947"/>
            <a:ext cx="913661" cy="37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427" tIns="42701" rIns="85427" bIns="42701">
            <a:spAutoFit/>
          </a:bodyPr>
          <a:lstStyle>
            <a:lvl1pPr>
              <a:spcBef>
                <a:spcPct val="20000"/>
              </a:spcBef>
              <a:buChar char="•"/>
              <a:defRPr sz="2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9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60">
                <a:solidFill>
                  <a:srgbClr val="000000"/>
                </a:solidFill>
                <a:latin typeface="Times New Roman" panose="02020603050405020304" pitchFamily="18" charset="0"/>
                <a:cs typeface="Times New Roman" panose="02020603050405020304" pitchFamily="18" charset="0"/>
              </a:rPr>
              <a:t>Tây</a:t>
            </a:r>
          </a:p>
        </p:txBody>
      </p:sp>
      <p:sp>
        <p:nvSpPr>
          <p:cNvPr id="24593" name="Text Box 17"/>
          <p:cNvSpPr txBox="1">
            <a:spLocks noChangeArrowheads="1"/>
          </p:cNvSpPr>
          <p:nvPr/>
        </p:nvSpPr>
        <p:spPr bwMode="auto">
          <a:xfrm>
            <a:off x="7772586" y="3892292"/>
            <a:ext cx="837985" cy="37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427" tIns="42701" rIns="85427" bIns="42701">
            <a:spAutoFit/>
          </a:bodyPr>
          <a:lstStyle>
            <a:lvl1pPr>
              <a:spcBef>
                <a:spcPct val="20000"/>
              </a:spcBef>
              <a:buChar char="•"/>
              <a:defRPr sz="26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3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9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60">
                <a:solidFill>
                  <a:srgbClr val="000000"/>
                </a:solidFill>
                <a:latin typeface="Times New Roman" panose="02020603050405020304" pitchFamily="18" charset="0"/>
                <a:cs typeface="Times New Roman" panose="02020603050405020304" pitchFamily="18" charset="0"/>
              </a:rPr>
              <a:t>Đông</a:t>
            </a:r>
          </a:p>
        </p:txBody>
      </p:sp>
    </p:spTree>
    <p:extLst>
      <p:ext uri="{BB962C8B-B14F-4D97-AF65-F5344CB8AC3E}">
        <p14:creationId xmlns:p14="http://schemas.microsoft.com/office/powerpoint/2010/main" val="1731953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p:cTn id="7" dur="1000" fill="hold"/>
                                        <p:tgtEl>
                                          <p:spTgt spid="24581"/>
                                        </p:tgtEl>
                                        <p:attrNameLst>
                                          <p:attrName>ppt_w</p:attrName>
                                        </p:attrNameLst>
                                      </p:cBhvr>
                                      <p:tavLst>
                                        <p:tav tm="0">
                                          <p:val>
                                            <p:fltVal val="0"/>
                                          </p:val>
                                        </p:tav>
                                        <p:tav tm="100000">
                                          <p:val>
                                            <p:strVal val="#ppt_w"/>
                                          </p:val>
                                        </p:tav>
                                      </p:tavLst>
                                    </p:anim>
                                    <p:anim calcmode="lin" valueType="num">
                                      <p:cBhvr>
                                        <p:cTn id="8" dur="1000" fill="hold"/>
                                        <p:tgtEl>
                                          <p:spTgt spid="24581"/>
                                        </p:tgtEl>
                                        <p:attrNameLst>
                                          <p:attrName>ppt_h</p:attrName>
                                        </p:attrNameLst>
                                      </p:cBhvr>
                                      <p:tavLst>
                                        <p:tav tm="0">
                                          <p:val>
                                            <p:fltVal val="0"/>
                                          </p:val>
                                        </p:tav>
                                        <p:tav tm="100000">
                                          <p:val>
                                            <p:strVal val="#ppt_h"/>
                                          </p:val>
                                        </p:tav>
                                      </p:tavLst>
                                    </p:anim>
                                    <p:animEffect transition="in" filter="fade">
                                      <p:cBhvr>
                                        <p:cTn id="9" dur="1000"/>
                                        <p:tgtEl>
                                          <p:spTgt spid="24581"/>
                                        </p:tgtEl>
                                      </p:cBhvr>
                                    </p:animEffect>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24582"/>
                                        </p:tgtEl>
                                        <p:attrNameLst>
                                          <p:attrName>style.visibility</p:attrName>
                                        </p:attrNameLst>
                                      </p:cBhvr>
                                      <p:to>
                                        <p:strVal val="visible"/>
                                      </p:to>
                                    </p:set>
                                    <p:anim calcmode="lin" valueType="num">
                                      <p:cBhvr>
                                        <p:cTn id="13" dur="1000" fill="hold"/>
                                        <p:tgtEl>
                                          <p:spTgt spid="24582"/>
                                        </p:tgtEl>
                                        <p:attrNameLst>
                                          <p:attrName>ppt_w</p:attrName>
                                        </p:attrNameLst>
                                      </p:cBhvr>
                                      <p:tavLst>
                                        <p:tav tm="0">
                                          <p:val>
                                            <p:fltVal val="0"/>
                                          </p:val>
                                        </p:tav>
                                        <p:tav tm="100000">
                                          <p:val>
                                            <p:strVal val="#ppt_w"/>
                                          </p:val>
                                        </p:tav>
                                      </p:tavLst>
                                    </p:anim>
                                    <p:anim calcmode="lin" valueType="num">
                                      <p:cBhvr>
                                        <p:cTn id="14" dur="1000" fill="hold"/>
                                        <p:tgtEl>
                                          <p:spTgt spid="24582"/>
                                        </p:tgtEl>
                                        <p:attrNameLst>
                                          <p:attrName>ppt_h</p:attrName>
                                        </p:attrNameLst>
                                      </p:cBhvr>
                                      <p:tavLst>
                                        <p:tav tm="0">
                                          <p:val>
                                            <p:fltVal val="0"/>
                                          </p:val>
                                        </p:tav>
                                        <p:tav tm="100000">
                                          <p:val>
                                            <p:strVal val="#ppt_h"/>
                                          </p:val>
                                        </p:tav>
                                      </p:tavLst>
                                    </p:anim>
                                    <p:animEffect transition="in" filter="fade">
                                      <p:cBhvr>
                                        <p:cTn id="15" dur="1000"/>
                                        <p:tgtEl>
                                          <p:spTgt spid="24582"/>
                                        </p:tgtEl>
                                      </p:cBhvr>
                                    </p:animEffect>
                                  </p:childTnLst>
                                </p:cTn>
                              </p:par>
                            </p:childTnLst>
                          </p:cTn>
                        </p:par>
                        <p:par>
                          <p:cTn id="16" fill="hold" nodeType="afterGroup">
                            <p:stCondLst>
                              <p:cond delay="2000"/>
                            </p:stCondLst>
                            <p:childTnLst>
                              <p:par>
                                <p:cTn id="17" presetID="53" presetClass="entr" presetSubtype="0" fill="hold" nodeType="afterEffect">
                                  <p:stCondLst>
                                    <p:cond delay="0"/>
                                  </p:stCondLst>
                                  <p:childTnLst>
                                    <p:set>
                                      <p:cBhvr>
                                        <p:cTn id="18" dur="1" fill="hold">
                                          <p:stCondLst>
                                            <p:cond delay="0"/>
                                          </p:stCondLst>
                                        </p:cTn>
                                        <p:tgtEl>
                                          <p:spTgt spid="24583"/>
                                        </p:tgtEl>
                                        <p:attrNameLst>
                                          <p:attrName>style.visibility</p:attrName>
                                        </p:attrNameLst>
                                      </p:cBhvr>
                                      <p:to>
                                        <p:strVal val="visible"/>
                                      </p:to>
                                    </p:set>
                                    <p:anim calcmode="lin" valueType="num">
                                      <p:cBhvr>
                                        <p:cTn id="19" dur="1000" fill="hold"/>
                                        <p:tgtEl>
                                          <p:spTgt spid="24583"/>
                                        </p:tgtEl>
                                        <p:attrNameLst>
                                          <p:attrName>ppt_w</p:attrName>
                                        </p:attrNameLst>
                                      </p:cBhvr>
                                      <p:tavLst>
                                        <p:tav tm="0">
                                          <p:val>
                                            <p:fltVal val="0"/>
                                          </p:val>
                                        </p:tav>
                                        <p:tav tm="100000">
                                          <p:val>
                                            <p:strVal val="#ppt_w"/>
                                          </p:val>
                                        </p:tav>
                                      </p:tavLst>
                                    </p:anim>
                                    <p:anim calcmode="lin" valueType="num">
                                      <p:cBhvr>
                                        <p:cTn id="20" dur="1000" fill="hold"/>
                                        <p:tgtEl>
                                          <p:spTgt spid="24583"/>
                                        </p:tgtEl>
                                        <p:attrNameLst>
                                          <p:attrName>ppt_h</p:attrName>
                                        </p:attrNameLst>
                                      </p:cBhvr>
                                      <p:tavLst>
                                        <p:tav tm="0">
                                          <p:val>
                                            <p:fltVal val="0"/>
                                          </p:val>
                                        </p:tav>
                                        <p:tav tm="100000">
                                          <p:val>
                                            <p:strVal val="#ppt_h"/>
                                          </p:val>
                                        </p:tav>
                                      </p:tavLst>
                                    </p:anim>
                                    <p:animEffect transition="in" filter="fade">
                                      <p:cBhvr>
                                        <p:cTn id="21" dur="1000"/>
                                        <p:tgtEl>
                                          <p:spTgt spid="2458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24591"/>
                                        </p:tgtEl>
                                        <p:attrNameLst>
                                          <p:attrName>style.visibility</p:attrName>
                                        </p:attrNameLst>
                                      </p:cBhvr>
                                      <p:to>
                                        <p:strVal val="visible"/>
                                      </p:to>
                                    </p:set>
                                    <p:anim calcmode="lin" valueType="num">
                                      <p:cBhvr>
                                        <p:cTn id="26" dur="500" fill="hold"/>
                                        <p:tgtEl>
                                          <p:spTgt spid="24591"/>
                                        </p:tgtEl>
                                        <p:attrNameLst>
                                          <p:attrName>ppt_w</p:attrName>
                                        </p:attrNameLst>
                                      </p:cBhvr>
                                      <p:tavLst>
                                        <p:tav tm="0">
                                          <p:val>
                                            <p:fltVal val="0"/>
                                          </p:val>
                                        </p:tav>
                                        <p:tav tm="100000">
                                          <p:val>
                                            <p:strVal val="#ppt_w"/>
                                          </p:val>
                                        </p:tav>
                                      </p:tavLst>
                                    </p:anim>
                                    <p:anim calcmode="lin" valueType="num">
                                      <p:cBhvr>
                                        <p:cTn id="27" dur="500" fill="hold"/>
                                        <p:tgtEl>
                                          <p:spTgt spid="24591"/>
                                        </p:tgtEl>
                                        <p:attrNameLst>
                                          <p:attrName>ppt_h</p:attrName>
                                        </p:attrNameLst>
                                      </p:cBhvr>
                                      <p:tavLst>
                                        <p:tav tm="0">
                                          <p:val>
                                            <p:fltVal val="0"/>
                                          </p:val>
                                        </p:tav>
                                        <p:tav tm="100000">
                                          <p:val>
                                            <p:strVal val="#ppt_h"/>
                                          </p:val>
                                        </p:tav>
                                      </p:tavLst>
                                    </p:anim>
                                    <p:animEffect transition="in" filter="fade">
                                      <p:cBhvr>
                                        <p:cTn id="28" dur="500"/>
                                        <p:tgtEl>
                                          <p:spTgt spid="2459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xit" presetSubtype="0" fill="hold" grpId="1" nodeType="clickEffect">
                                  <p:stCondLst>
                                    <p:cond delay="0"/>
                                  </p:stCondLst>
                                  <p:childTnLst>
                                    <p:anim calcmode="lin" valueType="num">
                                      <p:cBhvr>
                                        <p:cTn id="32" dur="500"/>
                                        <p:tgtEl>
                                          <p:spTgt spid="24591"/>
                                        </p:tgtEl>
                                        <p:attrNameLst>
                                          <p:attrName>ppt_w</p:attrName>
                                        </p:attrNameLst>
                                      </p:cBhvr>
                                      <p:tavLst>
                                        <p:tav tm="0">
                                          <p:val>
                                            <p:strVal val="ppt_w"/>
                                          </p:val>
                                        </p:tav>
                                        <p:tav tm="100000">
                                          <p:val>
                                            <p:fltVal val="0"/>
                                          </p:val>
                                        </p:tav>
                                      </p:tavLst>
                                    </p:anim>
                                    <p:anim calcmode="lin" valueType="num">
                                      <p:cBhvr>
                                        <p:cTn id="33" dur="500"/>
                                        <p:tgtEl>
                                          <p:spTgt spid="24591"/>
                                        </p:tgtEl>
                                        <p:attrNameLst>
                                          <p:attrName>ppt_h</p:attrName>
                                        </p:attrNameLst>
                                      </p:cBhvr>
                                      <p:tavLst>
                                        <p:tav tm="0">
                                          <p:val>
                                            <p:strVal val="ppt_h"/>
                                          </p:val>
                                        </p:tav>
                                        <p:tav tm="100000">
                                          <p:val>
                                            <p:fltVal val="0"/>
                                          </p:val>
                                        </p:tav>
                                      </p:tavLst>
                                    </p:anim>
                                    <p:animEffect transition="out" filter="fade">
                                      <p:cBhvr>
                                        <p:cTn id="34" dur="500"/>
                                        <p:tgtEl>
                                          <p:spTgt spid="24591"/>
                                        </p:tgtEl>
                                      </p:cBhvr>
                                    </p:animEffect>
                                    <p:set>
                                      <p:cBhvr>
                                        <p:cTn id="35" dur="1" fill="hold">
                                          <p:stCondLst>
                                            <p:cond delay="499"/>
                                          </p:stCondLst>
                                        </p:cTn>
                                        <p:tgtEl>
                                          <p:spTgt spid="24591"/>
                                        </p:tgtEl>
                                        <p:attrNameLst>
                                          <p:attrName>style.visibility</p:attrName>
                                        </p:attrNameLst>
                                      </p:cBhvr>
                                      <p:to>
                                        <p:strVal val="hidden"/>
                                      </p:to>
                                    </p:set>
                                  </p:childTnLst>
                                </p:cTn>
                              </p:par>
                            </p:childTnLst>
                          </p:cTn>
                        </p:par>
                        <p:par>
                          <p:cTn id="36" fill="hold" nodeType="afterGroup">
                            <p:stCondLst>
                              <p:cond delay="500"/>
                            </p:stCondLst>
                            <p:childTnLst>
                              <p:par>
                                <p:cTn id="37" presetID="53" presetClass="entr" presetSubtype="0" fill="hold" grpId="0" nodeType="afterEffect">
                                  <p:stCondLst>
                                    <p:cond delay="0"/>
                                  </p:stCondLst>
                                  <p:childTnLst>
                                    <p:set>
                                      <p:cBhvr>
                                        <p:cTn id="38" dur="1" fill="hold">
                                          <p:stCondLst>
                                            <p:cond delay="0"/>
                                          </p:stCondLst>
                                        </p:cTn>
                                        <p:tgtEl>
                                          <p:spTgt spid="24587"/>
                                        </p:tgtEl>
                                        <p:attrNameLst>
                                          <p:attrName>style.visibility</p:attrName>
                                        </p:attrNameLst>
                                      </p:cBhvr>
                                      <p:to>
                                        <p:strVal val="visible"/>
                                      </p:to>
                                    </p:set>
                                    <p:anim calcmode="lin" valueType="num">
                                      <p:cBhvr>
                                        <p:cTn id="39" dur="500" fill="hold"/>
                                        <p:tgtEl>
                                          <p:spTgt spid="24587"/>
                                        </p:tgtEl>
                                        <p:attrNameLst>
                                          <p:attrName>ppt_w</p:attrName>
                                        </p:attrNameLst>
                                      </p:cBhvr>
                                      <p:tavLst>
                                        <p:tav tm="0">
                                          <p:val>
                                            <p:fltVal val="0"/>
                                          </p:val>
                                        </p:tav>
                                        <p:tav tm="100000">
                                          <p:val>
                                            <p:strVal val="#ppt_w"/>
                                          </p:val>
                                        </p:tav>
                                      </p:tavLst>
                                    </p:anim>
                                    <p:anim calcmode="lin" valueType="num">
                                      <p:cBhvr>
                                        <p:cTn id="40" dur="500" fill="hold"/>
                                        <p:tgtEl>
                                          <p:spTgt spid="24587"/>
                                        </p:tgtEl>
                                        <p:attrNameLst>
                                          <p:attrName>ppt_h</p:attrName>
                                        </p:attrNameLst>
                                      </p:cBhvr>
                                      <p:tavLst>
                                        <p:tav tm="0">
                                          <p:val>
                                            <p:fltVal val="0"/>
                                          </p:val>
                                        </p:tav>
                                        <p:tav tm="100000">
                                          <p:val>
                                            <p:strVal val="#ppt_h"/>
                                          </p:val>
                                        </p:tav>
                                      </p:tavLst>
                                    </p:anim>
                                    <p:animEffect transition="in" filter="fade">
                                      <p:cBhvr>
                                        <p:cTn id="41" dur="500"/>
                                        <p:tgtEl>
                                          <p:spTgt spid="2458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xit" presetSubtype="0" fill="hold" grpId="1" nodeType="clickEffect">
                                  <p:stCondLst>
                                    <p:cond delay="0"/>
                                  </p:stCondLst>
                                  <p:childTnLst>
                                    <p:anim calcmode="lin" valueType="num">
                                      <p:cBhvr>
                                        <p:cTn id="45" dur="500"/>
                                        <p:tgtEl>
                                          <p:spTgt spid="24587"/>
                                        </p:tgtEl>
                                        <p:attrNameLst>
                                          <p:attrName>ppt_w</p:attrName>
                                        </p:attrNameLst>
                                      </p:cBhvr>
                                      <p:tavLst>
                                        <p:tav tm="0">
                                          <p:val>
                                            <p:strVal val="ppt_w"/>
                                          </p:val>
                                        </p:tav>
                                        <p:tav tm="100000">
                                          <p:val>
                                            <p:fltVal val="0"/>
                                          </p:val>
                                        </p:tav>
                                      </p:tavLst>
                                    </p:anim>
                                    <p:anim calcmode="lin" valueType="num">
                                      <p:cBhvr>
                                        <p:cTn id="46" dur="500"/>
                                        <p:tgtEl>
                                          <p:spTgt spid="24587"/>
                                        </p:tgtEl>
                                        <p:attrNameLst>
                                          <p:attrName>ppt_h</p:attrName>
                                        </p:attrNameLst>
                                      </p:cBhvr>
                                      <p:tavLst>
                                        <p:tav tm="0">
                                          <p:val>
                                            <p:strVal val="ppt_h"/>
                                          </p:val>
                                        </p:tav>
                                        <p:tav tm="100000">
                                          <p:val>
                                            <p:fltVal val="0"/>
                                          </p:val>
                                        </p:tav>
                                      </p:tavLst>
                                    </p:anim>
                                    <p:animEffect transition="out" filter="fade">
                                      <p:cBhvr>
                                        <p:cTn id="47" dur="500"/>
                                        <p:tgtEl>
                                          <p:spTgt spid="24587"/>
                                        </p:tgtEl>
                                      </p:cBhvr>
                                    </p:animEffect>
                                    <p:set>
                                      <p:cBhvr>
                                        <p:cTn id="48" dur="1" fill="hold">
                                          <p:stCondLst>
                                            <p:cond delay="499"/>
                                          </p:stCondLst>
                                        </p:cTn>
                                        <p:tgtEl>
                                          <p:spTgt spid="24587"/>
                                        </p:tgtEl>
                                        <p:attrNameLst>
                                          <p:attrName>style.visibility</p:attrName>
                                        </p:attrNameLst>
                                      </p:cBhvr>
                                      <p:to>
                                        <p:strVal val="hidden"/>
                                      </p:to>
                                    </p:set>
                                  </p:childTnLst>
                                </p:cTn>
                              </p:par>
                            </p:childTnLst>
                          </p:cTn>
                        </p:par>
                        <p:par>
                          <p:cTn id="49" fill="hold" nodeType="afterGroup">
                            <p:stCondLst>
                              <p:cond delay="500"/>
                            </p:stCondLst>
                            <p:childTnLst>
                              <p:par>
                                <p:cTn id="50" presetID="53" presetClass="entr" presetSubtype="0" fill="hold" nodeType="afterEffect">
                                  <p:stCondLst>
                                    <p:cond delay="0"/>
                                  </p:stCondLst>
                                  <p:childTnLst>
                                    <p:set>
                                      <p:cBhvr>
                                        <p:cTn id="51" dur="1" fill="hold">
                                          <p:stCondLst>
                                            <p:cond delay="0"/>
                                          </p:stCondLst>
                                        </p:cTn>
                                        <p:tgtEl>
                                          <p:spTgt spid="24579"/>
                                        </p:tgtEl>
                                        <p:attrNameLst>
                                          <p:attrName>style.visibility</p:attrName>
                                        </p:attrNameLst>
                                      </p:cBhvr>
                                      <p:to>
                                        <p:strVal val="visible"/>
                                      </p:to>
                                    </p:set>
                                    <p:anim calcmode="lin" valueType="num">
                                      <p:cBhvr>
                                        <p:cTn id="52" dur="500" fill="hold"/>
                                        <p:tgtEl>
                                          <p:spTgt spid="24579"/>
                                        </p:tgtEl>
                                        <p:attrNameLst>
                                          <p:attrName>ppt_w</p:attrName>
                                        </p:attrNameLst>
                                      </p:cBhvr>
                                      <p:tavLst>
                                        <p:tav tm="0">
                                          <p:val>
                                            <p:fltVal val="0"/>
                                          </p:val>
                                        </p:tav>
                                        <p:tav tm="100000">
                                          <p:val>
                                            <p:strVal val="#ppt_w"/>
                                          </p:val>
                                        </p:tav>
                                      </p:tavLst>
                                    </p:anim>
                                    <p:anim calcmode="lin" valueType="num">
                                      <p:cBhvr>
                                        <p:cTn id="53" dur="500" fill="hold"/>
                                        <p:tgtEl>
                                          <p:spTgt spid="24579"/>
                                        </p:tgtEl>
                                        <p:attrNameLst>
                                          <p:attrName>ppt_h</p:attrName>
                                        </p:attrNameLst>
                                      </p:cBhvr>
                                      <p:tavLst>
                                        <p:tav tm="0">
                                          <p:val>
                                            <p:fltVal val="0"/>
                                          </p:val>
                                        </p:tav>
                                        <p:tav tm="100000">
                                          <p:val>
                                            <p:strVal val="#ppt_h"/>
                                          </p:val>
                                        </p:tav>
                                      </p:tavLst>
                                    </p:anim>
                                    <p:animEffect transition="in" filter="fade">
                                      <p:cBhvr>
                                        <p:cTn id="54" dur="500"/>
                                        <p:tgtEl>
                                          <p:spTgt spid="24579"/>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24592"/>
                                        </p:tgtEl>
                                        <p:attrNameLst>
                                          <p:attrName>style.visibility</p:attrName>
                                        </p:attrNameLst>
                                      </p:cBhvr>
                                      <p:to>
                                        <p:strVal val="visible"/>
                                      </p:to>
                                    </p:set>
                                    <p:anim calcmode="lin" valueType="num">
                                      <p:cBhvr>
                                        <p:cTn id="57" dur="500" fill="hold"/>
                                        <p:tgtEl>
                                          <p:spTgt spid="24592"/>
                                        </p:tgtEl>
                                        <p:attrNameLst>
                                          <p:attrName>ppt_w</p:attrName>
                                        </p:attrNameLst>
                                      </p:cBhvr>
                                      <p:tavLst>
                                        <p:tav tm="0">
                                          <p:val>
                                            <p:fltVal val="0"/>
                                          </p:val>
                                        </p:tav>
                                        <p:tav tm="100000">
                                          <p:val>
                                            <p:strVal val="#ppt_w"/>
                                          </p:val>
                                        </p:tav>
                                      </p:tavLst>
                                    </p:anim>
                                    <p:anim calcmode="lin" valueType="num">
                                      <p:cBhvr>
                                        <p:cTn id="58" dur="500" fill="hold"/>
                                        <p:tgtEl>
                                          <p:spTgt spid="24592"/>
                                        </p:tgtEl>
                                        <p:attrNameLst>
                                          <p:attrName>ppt_h</p:attrName>
                                        </p:attrNameLst>
                                      </p:cBhvr>
                                      <p:tavLst>
                                        <p:tav tm="0">
                                          <p:val>
                                            <p:fltVal val="0"/>
                                          </p:val>
                                        </p:tav>
                                        <p:tav tm="100000">
                                          <p:val>
                                            <p:strVal val="#ppt_h"/>
                                          </p:val>
                                        </p:tav>
                                      </p:tavLst>
                                    </p:anim>
                                    <p:animEffect transition="in" filter="fade">
                                      <p:cBhvr>
                                        <p:cTn id="59" dur="500"/>
                                        <p:tgtEl>
                                          <p:spTgt spid="24592"/>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24593"/>
                                        </p:tgtEl>
                                        <p:attrNameLst>
                                          <p:attrName>style.visibility</p:attrName>
                                        </p:attrNameLst>
                                      </p:cBhvr>
                                      <p:to>
                                        <p:strVal val="visible"/>
                                      </p:to>
                                    </p:set>
                                    <p:anim calcmode="lin" valueType="num">
                                      <p:cBhvr>
                                        <p:cTn id="62" dur="500" fill="hold"/>
                                        <p:tgtEl>
                                          <p:spTgt spid="24593"/>
                                        </p:tgtEl>
                                        <p:attrNameLst>
                                          <p:attrName>ppt_w</p:attrName>
                                        </p:attrNameLst>
                                      </p:cBhvr>
                                      <p:tavLst>
                                        <p:tav tm="0">
                                          <p:val>
                                            <p:fltVal val="0"/>
                                          </p:val>
                                        </p:tav>
                                        <p:tav tm="100000">
                                          <p:val>
                                            <p:strVal val="#ppt_w"/>
                                          </p:val>
                                        </p:tav>
                                      </p:tavLst>
                                    </p:anim>
                                    <p:anim calcmode="lin" valueType="num">
                                      <p:cBhvr>
                                        <p:cTn id="63" dur="500" fill="hold"/>
                                        <p:tgtEl>
                                          <p:spTgt spid="24593"/>
                                        </p:tgtEl>
                                        <p:attrNameLst>
                                          <p:attrName>ppt_h</p:attrName>
                                        </p:attrNameLst>
                                      </p:cBhvr>
                                      <p:tavLst>
                                        <p:tav tm="0">
                                          <p:val>
                                            <p:fltVal val="0"/>
                                          </p:val>
                                        </p:tav>
                                        <p:tav tm="100000">
                                          <p:val>
                                            <p:strVal val="#ppt_h"/>
                                          </p:val>
                                        </p:tav>
                                      </p:tavLst>
                                    </p:anim>
                                    <p:animEffect transition="in" filter="fade">
                                      <p:cBhvr>
                                        <p:cTn id="64" dur="500"/>
                                        <p:tgtEl>
                                          <p:spTgt spid="2459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24586"/>
                                        </p:tgtEl>
                                        <p:attrNameLst>
                                          <p:attrName>style.visibility</p:attrName>
                                        </p:attrNameLst>
                                      </p:cBhvr>
                                      <p:to>
                                        <p:strVal val="visible"/>
                                      </p:to>
                                    </p:set>
                                    <p:anim calcmode="lin" valueType="num">
                                      <p:cBhvr>
                                        <p:cTn id="69" dur="500" fill="hold"/>
                                        <p:tgtEl>
                                          <p:spTgt spid="24586"/>
                                        </p:tgtEl>
                                        <p:attrNameLst>
                                          <p:attrName>ppt_w</p:attrName>
                                        </p:attrNameLst>
                                      </p:cBhvr>
                                      <p:tavLst>
                                        <p:tav tm="0">
                                          <p:val>
                                            <p:fltVal val="0"/>
                                          </p:val>
                                        </p:tav>
                                        <p:tav tm="100000">
                                          <p:val>
                                            <p:strVal val="#ppt_w"/>
                                          </p:val>
                                        </p:tav>
                                      </p:tavLst>
                                    </p:anim>
                                    <p:anim calcmode="lin" valueType="num">
                                      <p:cBhvr>
                                        <p:cTn id="70" dur="500" fill="hold"/>
                                        <p:tgtEl>
                                          <p:spTgt spid="24586"/>
                                        </p:tgtEl>
                                        <p:attrNameLst>
                                          <p:attrName>ppt_h</p:attrName>
                                        </p:attrNameLst>
                                      </p:cBhvr>
                                      <p:tavLst>
                                        <p:tav tm="0">
                                          <p:val>
                                            <p:fltVal val="0"/>
                                          </p:val>
                                        </p:tav>
                                        <p:tav tm="100000">
                                          <p:val>
                                            <p:strVal val="#ppt_h"/>
                                          </p:val>
                                        </p:tav>
                                      </p:tavLst>
                                    </p:anim>
                                    <p:animEffect transition="in" filter="fade">
                                      <p:cBhvr>
                                        <p:cTn id="71" dur="500"/>
                                        <p:tgtEl>
                                          <p:spTgt spid="2458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xit" presetSubtype="0" fill="hold" grpId="1" nodeType="clickEffect">
                                  <p:stCondLst>
                                    <p:cond delay="0"/>
                                  </p:stCondLst>
                                  <p:childTnLst>
                                    <p:anim calcmode="lin" valueType="num">
                                      <p:cBhvr>
                                        <p:cTn id="75" dur="500"/>
                                        <p:tgtEl>
                                          <p:spTgt spid="24586"/>
                                        </p:tgtEl>
                                        <p:attrNameLst>
                                          <p:attrName>ppt_w</p:attrName>
                                        </p:attrNameLst>
                                      </p:cBhvr>
                                      <p:tavLst>
                                        <p:tav tm="0">
                                          <p:val>
                                            <p:strVal val="ppt_w"/>
                                          </p:val>
                                        </p:tav>
                                        <p:tav tm="100000">
                                          <p:val>
                                            <p:fltVal val="0"/>
                                          </p:val>
                                        </p:tav>
                                      </p:tavLst>
                                    </p:anim>
                                    <p:anim calcmode="lin" valueType="num">
                                      <p:cBhvr>
                                        <p:cTn id="76" dur="500"/>
                                        <p:tgtEl>
                                          <p:spTgt spid="24586"/>
                                        </p:tgtEl>
                                        <p:attrNameLst>
                                          <p:attrName>ppt_h</p:attrName>
                                        </p:attrNameLst>
                                      </p:cBhvr>
                                      <p:tavLst>
                                        <p:tav tm="0">
                                          <p:val>
                                            <p:strVal val="ppt_h"/>
                                          </p:val>
                                        </p:tav>
                                        <p:tav tm="100000">
                                          <p:val>
                                            <p:fltVal val="0"/>
                                          </p:val>
                                        </p:tav>
                                      </p:tavLst>
                                    </p:anim>
                                    <p:animEffect transition="out" filter="fade">
                                      <p:cBhvr>
                                        <p:cTn id="77" dur="500"/>
                                        <p:tgtEl>
                                          <p:spTgt spid="24586"/>
                                        </p:tgtEl>
                                      </p:cBhvr>
                                    </p:animEffect>
                                    <p:set>
                                      <p:cBhvr>
                                        <p:cTn id="78" dur="1" fill="hold">
                                          <p:stCondLst>
                                            <p:cond delay="499"/>
                                          </p:stCondLst>
                                        </p:cTn>
                                        <p:tgtEl>
                                          <p:spTgt spid="24586"/>
                                        </p:tgtEl>
                                        <p:attrNameLst>
                                          <p:attrName>style.visibility</p:attrName>
                                        </p:attrNameLst>
                                      </p:cBhvr>
                                      <p:to>
                                        <p:strVal val="hidden"/>
                                      </p:to>
                                    </p:set>
                                  </p:childTnLst>
                                </p:cTn>
                              </p:par>
                            </p:childTnLst>
                          </p:cTn>
                        </p:par>
                        <p:par>
                          <p:cTn id="79" fill="hold" nodeType="afterGroup">
                            <p:stCondLst>
                              <p:cond delay="500"/>
                            </p:stCondLst>
                            <p:childTnLst>
                              <p:par>
                                <p:cTn id="80" presetID="53" presetClass="entr" presetSubtype="0" fill="hold" grpId="0" nodeType="afterEffect">
                                  <p:stCondLst>
                                    <p:cond delay="0"/>
                                  </p:stCondLst>
                                  <p:childTnLst>
                                    <p:set>
                                      <p:cBhvr>
                                        <p:cTn id="81" dur="1" fill="hold">
                                          <p:stCondLst>
                                            <p:cond delay="0"/>
                                          </p:stCondLst>
                                        </p:cTn>
                                        <p:tgtEl>
                                          <p:spTgt spid="24585"/>
                                        </p:tgtEl>
                                        <p:attrNameLst>
                                          <p:attrName>style.visibility</p:attrName>
                                        </p:attrNameLst>
                                      </p:cBhvr>
                                      <p:to>
                                        <p:strVal val="visible"/>
                                      </p:to>
                                    </p:set>
                                    <p:anim calcmode="lin" valueType="num">
                                      <p:cBhvr>
                                        <p:cTn id="82" dur="500" fill="hold"/>
                                        <p:tgtEl>
                                          <p:spTgt spid="24585"/>
                                        </p:tgtEl>
                                        <p:attrNameLst>
                                          <p:attrName>ppt_w</p:attrName>
                                        </p:attrNameLst>
                                      </p:cBhvr>
                                      <p:tavLst>
                                        <p:tav tm="0">
                                          <p:val>
                                            <p:fltVal val="0"/>
                                          </p:val>
                                        </p:tav>
                                        <p:tav tm="100000">
                                          <p:val>
                                            <p:strVal val="#ppt_w"/>
                                          </p:val>
                                        </p:tav>
                                      </p:tavLst>
                                    </p:anim>
                                    <p:anim calcmode="lin" valueType="num">
                                      <p:cBhvr>
                                        <p:cTn id="83" dur="500" fill="hold"/>
                                        <p:tgtEl>
                                          <p:spTgt spid="24585"/>
                                        </p:tgtEl>
                                        <p:attrNameLst>
                                          <p:attrName>ppt_h</p:attrName>
                                        </p:attrNameLst>
                                      </p:cBhvr>
                                      <p:tavLst>
                                        <p:tav tm="0">
                                          <p:val>
                                            <p:fltVal val="0"/>
                                          </p:val>
                                        </p:tav>
                                        <p:tav tm="100000">
                                          <p:val>
                                            <p:strVal val="#ppt_h"/>
                                          </p:val>
                                        </p:tav>
                                      </p:tavLst>
                                    </p:anim>
                                    <p:animEffect transition="in" filter="fade">
                                      <p:cBhvr>
                                        <p:cTn id="84" dur="500"/>
                                        <p:tgtEl>
                                          <p:spTgt spid="24585"/>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3" presetClass="entr" presetSubtype="0" fill="hold" grpId="0" nodeType="clickEffect">
                                  <p:stCondLst>
                                    <p:cond delay="0"/>
                                  </p:stCondLst>
                                  <p:childTnLst>
                                    <p:set>
                                      <p:cBhvr>
                                        <p:cTn id="88" dur="1" fill="hold">
                                          <p:stCondLst>
                                            <p:cond delay="0"/>
                                          </p:stCondLst>
                                        </p:cTn>
                                        <p:tgtEl>
                                          <p:spTgt spid="24584"/>
                                        </p:tgtEl>
                                        <p:attrNameLst>
                                          <p:attrName>style.visibility</p:attrName>
                                        </p:attrNameLst>
                                      </p:cBhvr>
                                      <p:to>
                                        <p:strVal val="visible"/>
                                      </p:to>
                                    </p:set>
                                    <p:anim calcmode="lin" valueType="num">
                                      <p:cBhvr>
                                        <p:cTn id="89" dur="500" fill="hold"/>
                                        <p:tgtEl>
                                          <p:spTgt spid="24584"/>
                                        </p:tgtEl>
                                        <p:attrNameLst>
                                          <p:attrName>ppt_w</p:attrName>
                                        </p:attrNameLst>
                                      </p:cBhvr>
                                      <p:tavLst>
                                        <p:tav tm="0">
                                          <p:val>
                                            <p:fltVal val="0"/>
                                          </p:val>
                                        </p:tav>
                                        <p:tav tm="100000">
                                          <p:val>
                                            <p:strVal val="#ppt_w"/>
                                          </p:val>
                                        </p:tav>
                                      </p:tavLst>
                                    </p:anim>
                                    <p:anim calcmode="lin" valueType="num">
                                      <p:cBhvr>
                                        <p:cTn id="90" dur="500" fill="hold"/>
                                        <p:tgtEl>
                                          <p:spTgt spid="24584"/>
                                        </p:tgtEl>
                                        <p:attrNameLst>
                                          <p:attrName>ppt_h</p:attrName>
                                        </p:attrNameLst>
                                      </p:cBhvr>
                                      <p:tavLst>
                                        <p:tav tm="0">
                                          <p:val>
                                            <p:fltVal val="0"/>
                                          </p:val>
                                        </p:tav>
                                        <p:tav tm="100000">
                                          <p:val>
                                            <p:strVal val="#ppt_h"/>
                                          </p:val>
                                        </p:tav>
                                      </p:tavLst>
                                    </p:anim>
                                    <p:animEffect transition="in" filter="fade">
                                      <p:cBhvr>
                                        <p:cTn id="91" dur="5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animBg="1"/>
      <p:bldP spid="24585" grpId="0" animBg="1"/>
      <p:bldP spid="24586" grpId="0" animBg="1"/>
      <p:bldP spid="24586" grpId="1" animBg="1"/>
      <p:bldP spid="24587" grpId="0" animBg="1"/>
      <p:bldP spid="24587" grpId="1" animBg="1"/>
      <p:bldP spid="24591" grpId="0" animBg="1"/>
      <p:bldP spid="24591" grpId="1" animBg="1"/>
      <p:bldP spid="24592" grpId="0"/>
      <p:bldP spid="245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0" y="1752603"/>
            <a:ext cx="8305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lgn="ctr" eaLnBrk="0" fontAlgn="base" hangingPunct="0">
              <a:spcBef>
                <a:spcPct val="0"/>
              </a:spcBef>
              <a:spcAft>
                <a:spcPct val="0"/>
              </a:spcAft>
            </a:pPr>
            <a:r>
              <a:rPr lang="en-US" sz="4000" b="1" dirty="0" smtClean="0">
                <a:solidFill>
                  <a:srgbClr val="54A021"/>
                </a:solidFill>
                <a:latin typeface="Times New Roman" pitchFamily="18" charset="0"/>
              </a:rPr>
              <a:t>TIẾT 27. BÀI  </a:t>
            </a:r>
            <a:r>
              <a:rPr lang="en-US" sz="4000" b="1" dirty="0">
                <a:solidFill>
                  <a:srgbClr val="54A021"/>
                </a:solidFill>
                <a:latin typeface="Times New Roman" pitchFamily="18" charset="0"/>
              </a:rPr>
              <a:t>18</a:t>
            </a:r>
          </a:p>
          <a:p>
            <a:pPr algn="ctr" eaLnBrk="0" fontAlgn="base" hangingPunct="0">
              <a:spcBef>
                <a:spcPct val="0"/>
              </a:spcBef>
              <a:spcAft>
                <a:spcPct val="0"/>
              </a:spcAft>
            </a:pPr>
            <a:r>
              <a:rPr lang="en-US" sz="4000" b="1" dirty="0">
                <a:solidFill>
                  <a:srgbClr val="54A021"/>
                </a:solidFill>
                <a:latin typeface="Times New Roman" pitchFamily="18" charset="0"/>
              </a:rPr>
              <a:t>NƯỚC MỸ GIỮA HAI CUỘC </a:t>
            </a:r>
          </a:p>
          <a:p>
            <a:pPr algn="ctr" eaLnBrk="0" fontAlgn="base" hangingPunct="0">
              <a:spcBef>
                <a:spcPct val="0"/>
              </a:spcBef>
              <a:spcAft>
                <a:spcPct val="0"/>
              </a:spcAft>
            </a:pPr>
            <a:r>
              <a:rPr lang="en-US" sz="4000" b="1" dirty="0">
                <a:solidFill>
                  <a:srgbClr val="54A021"/>
                </a:solidFill>
                <a:latin typeface="Times New Roman" pitchFamily="18" charset="0"/>
              </a:rPr>
              <a:t>CHIẾN TRANH THẾ GIỚI</a:t>
            </a:r>
          </a:p>
          <a:p>
            <a:pPr algn="ctr" eaLnBrk="0" fontAlgn="base" hangingPunct="0">
              <a:spcBef>
                <a:spcPct val="0"/>
              </a:spcBef>
              <a:spcAft>
                <a:spcPct val="0"/>
              </a:spcAft>
            </a:pPr>
            <a:r>
              <a:rPr lang="en-US" sz="4000" b="1" dirty="0">
                <a:solidFill>
                  <a:srgbClr val="54A021"/>
                </a:solidFill>
                <a:latin typeface="Times New Roman" pitchFamily="18" charset="0"/>
              </a:rPr>
              <a:t> ( 1918 – 1939)</a:t>
            </a:r>
          </a:p>
        </p:txBody>
      </p:sp>
    </p:spTree>
    <p:extLst>
      <p:ext uri="{BB962C8B-B14F-4D97-AF65-F5344CB8AC3E}">
        <p14:creationId xmlns:p14="http://schemas.microsoft.com/office/powerpoint/2010/main" val="3244392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88640"/>
            <a:ext cx="8490658" cy="400110"/>
          </a:xfrm>
          <a:prstGeom prst="rect">
            <a:avLst/>
          </a:prstGeom>
          <a:noFill/>
        </p:spPr>
        <p:txBody>
          <a:bodyPr wrap="none" rtlCol="0">
            <a:spAutoFit/>
          </a:bodyPr>
          <a:lstStyle/>
          <a:p>
            <a:r>
              <a:rPr lang="en-US" sz="2000" b="1" dirty="0" smtClean="0">
                <a:latin typeface="Times New Roman" pitchFamily="18" charset="0"/>
                <a:cs typeface="Times New Roman" pitchFamily="18" charset="0"/>
              </a:rPr>
              <a:t>TIẾT 27. BÀI 18. NƯỚC MĨ GIỮA HAI CUỘC CHẾN TRANH THẾ GIỚI</a:t>
            </a:r>
            <a:endParaRPr lang="en-US" sz="2000" b="1" dirty="0">
              <a:latin typeface="Times New Roman" pitchFamily="18" charset="0"/>
              <a:cs typeface="Times New Roman" pitchFamily="18" charset="0"/>
            </a:endParaRPr>
          </a:p>
        </p:txBody>
      </p:sp>
      <p:sp>
        <p:nvSpPr>
          <p:cNvPr id="8" name="Rectangle 25"/>
          <p:cNvSpPr/>
          <p:nvPr/>
        </p:nvSpPr>
        <p:spPr>
          <a:xfrm>
            <a:off x="-108520" y="1628800"/>
            <a:ext cx="7200800"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l">
              <a:spcBef>
                <a:spcPct val="0"/>
              </a:spcBef>
              <a:buNone/>
            </a:pPr>
            <a:r>
              <a:rPr sz="2800" b="1" i="1" dirty="0">
                <a:solidFill>
                  <a:srgbClr val="CC3300"/>
                </a:solidFill>
                <a:latin typeface="Times New Roman" panose="02020603050405020304" pitchFamily="18" charset="0"/>
              </a:rPr>
              <a:t>     I. </a:t>
            </a:r>
            <a:r>
              <a:rPr lang="en-US" sz="2800" b="1" i="1" dirty="0">
                <a:solidFill>
                  <a:srgbClr val="CC3300"/>
                </a:solidFill>
                <a:latin typeface="Times New Roman" panose="02020603050405020304" pitchFamily="18" charset="0"/>
              </a:rPr>
              <a:t>Nước</a:t>
            </a:r>
            <a:r>
              <a:rPr sz="2800" b="1" i="1" dirty="0">
                <a:solidFill>
                  <a:srgbClr val="CC3300"/>
                </a:solidFill>
                <a:latin typeface="Times New Roman" panose="02020603050405020304" pitchFamily="18" charset="0"/>
              </a:rPr>
              <a:t> Mĩ</a:t>
            </a:r>
            <a:r>
              <a:rPr lang="en-US" sz="2800" b="1" i="1" dirty="0">
                <a:solidFill>
                  <a:srgbClr val="CC3300"/>
                </a:solidFill>
                <a:latin typeface="Times New Roman" panose="02020603050405020304" pitchFamily="18" charset="0"/>
              </a:rPr>
              <a:t> trong thập niên 20</a:t>
            </a:r>
            <a:r>
              <a:rPr sz="2800" b="1" i="1" dirty="0">
                <a:solidFill>
                  <a:srgbClr val="CC3300"/>
                </a:solidFill>
                <a:latin typeface="Times New Roman" panose="02020603050405020304" pitchFamily="18" charset="0"/>
              </a:rPr>
              <a:t> </a:t>
            </a:r>
            <a:r>
              <a:rPr lang="en-US" sz="2800" b="1" i="1" dirty="0">
                <a:solidFill>
                  <a:srgbClr val="CC3300"/>
                </a:solidFill>
                <a:latin typeface="Times New Roman" panose="02020603050405020304" pitchFamily="18" charset="0"/>
              </a:rPr>
              <a:t>của thế kỉ XX</a:t>
            </a:r>
          </a:p>
        </p:txBody>
      </p:sp>
      <p:sp>
        <p:nvSpPr>
          <p:cNvPr id="9" name="Rectangle 19"/>
          <p:cNvSpPr/>
          <p:nvPr/>
        </p:nvSpPr>
        <p:spPr>
          <a:xfrm>
            <a:off x="2068686" y="908720"/>
            <a:ext cx="2846388" cy="57943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b="1" dirty="0">
                <a:solidFill>
                  <a:srgbClr val="CC3300"/>
                </a:solidFill>
                <a:latin typeface="Times New Roman" panose="02020603050405020304" pitchFamily="18" charset="0"/>
              </a:rPr>
              <a:t>Nội dung chính</a:t>
            </a:r>
          </a:p>
        </p:txBody>
      </p:sp>
      <p:sp>
        <p:nvSpPr>
          <p:cNvPr id="10" name="Rectangle 24"/>
          <p:cNvSpPr/>
          <p:nvPr/>
        </p:nvSpPr>
        <p:spPr>
          <a:xfrm>
            <a:off x="1088730" y="2283412"/>
            <a:ext cx="3810000" cy="101566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609600" lvl="0" indent="-609600">
              <a:spcBef>
                <a:spcPct val="0"/>
              </a:spcBef>
              <a:buAutoNum type="arabicPeriod"/>
            </a:pPr>
            <a:r>
              <a:rPr lang="en-US" sz="2800" b="1" i="1" dirty="0">
                <a:solidFill>
                  <a:srgbClr val="0070C0"/>
                </a:solidFill>
                <a:latin typeface="Times New Roman" panose="02020603050405020304" pitchFamily="18" charset="0"/>
              </a:rPr>
              <a:t>Kinh</a:t>
            </a:r>
            <a:r>
              <a:rPr lang="en-US" b="1" i="1" dirty="0">
                <a:solidFill>
                  <a:srgbClr val="0070C0"/>
                </a:solidFill>
                <a:latin typeface="Times New Roman" panose="02020603050405020304" pitchFamily="18" charset="0"/>
              </a:rPr>
              <a:t> tế</a:t>
            </a:r>
            <a:r>
              <a:rPr b="1" i="1" dirty="0">
                <a:solidFill>
                  <a:srgbClr val="0070C0"/>
                </a:solidFill>
                <a:latin typeface="Times New Roman" panose="02020603050405020304" pitchFamily="18" charset="0"/>
              </a:rPr>
              <a:t>.</a:t>
            </a:r>
          </a:p>
          <a:p>
            <a:pPr marL="609600" lvl="0" indent="-609600">
              <a:spcBef>
                <a:spcPct val="0"/>
              </a:spcBef>
              <a:buAutoNum type="arabicPeriod"/>
            </a:pPr>
            <a:r>
              <a:rPr lang="en-US" sz="2800" b="1" i="1" dirty="0">
                <a:solidFill>
                  <a:srgbClr val="0070C0"/>
                </a:solidFill>
                <a:latin typeface="Times New Roman" panose="02020603050405020304" pitchFamily="18" charset="0"/>
              </a:rPr>
              <a:t>Xã hội</a:t>
            </a:r>
            <a:r>
              <a:rPr sz="2800" b="1" i="1" dirty="0">
                <a:solidFill>
                  <a:srgbClr val="0070C0"/>
                </a:solidFill>
                <a:latin typeface="Times New Roman" panose="02020603050405020304" pitchFamily="18" charset="0"/>
              </a:rPr>
              <a:t> </a:t>
            </a:r>
          </a:p>
        </p:txBody>
      </p:sp>
      <p:sp>
        <p:nvSpPr>
          <p:cNvPr id="2" name="Rectangle 1"/>
          <p:cNvSpPr/>
          <p:nvPr/>
        </p:nvSpPr>
        <p:spPr>
          <a:xfrm>
            <a:off x="323528" y="3645024"/>
            <a:ext cx="6614311" cy="523220"/>
          </a:xfrm>
          <a:prstGeom prst="rect">
            <a:avLst/>
          </a:prstGeom>
        </p:spPr>
        <p:txBody>
          <a:bodyPr wrap="none">
            <a:spAutoFit/>
          </a:bodyPr>
          <a:lstStyle/>
          <a:p>
            <a:r>
              <a:rPr lang="vi-VN" sz="2800" b="1" i="1" dirty="0">
                <a:solidFill>
                  <a:srgbClr val="CC3300"/>
                </a:solidFill>
                <a:latin typeface="Times New Roman" panose="02020603050405020304" pitchFamily="18" charset="0"/>
              </a:rPr>
              <a:t> II. Nước Mĩ trong những năm 1929 - 1939</a:t>
            </a:r>
            <a:endParaRPr lang="en-US" sz="2800" dirty="0"/>
          </a:p>
        </p:txBody>
      </p:sp>
      <p:sp>
        <p:nvSpPr>
          <p:cNvPr id="3" name="Rectangle 2"/>
          <p:cNvSpPr/>
          <p:nvPr/>
        </p:nvSpPr>
        <p:spPr>
          <a:xfrm>
            <a:off x="691957" y="4337710"/>
            <a:ext cx="6402715" cy="523220"/>
          </a:xfrm>
          <a:prstGeom prst="rect">
            <a:avLst/>
          </a:prstGeom>
        </p:spPr>
        <p:txBody>
          <a:bodyPr wrap="none">
            <a:spAutoFit/>
          </a:bodyPr>
          <a:lstStyle/>
          <a:p>
            <a:r>
              <a:rPr lang="en-US" sz="2800" b="1" i="1" dirty="0">
                <a:solidFill>
                  <a:srgbClr val="0070C0"/>
                </a:solidFill>
                <a:latin typeface="Times New Roman" panose="02020603050405020304" pitchFamily="18" charset="0"/>
                <a:cs typeface="Times New Roman" panose="02020603050405020304" pitchFamily="18" charset="0"/>
              </a:rPr>
              <a:t>1. </a:t>
            </a:r>
            <a:r>
              <a:rPr lang="en-US" sz="2800" b="1" i="1" dirty="0" err="1">
                <a:solidFill>
                  <a:srgbClr val="0070C0"/>
                </a:solidFill>
                <a:latin typeface="Times New Roman" panose="02020603050405020304" pitchFamily="18" charset="0"/>
                <a:cs typeface="Times New Roman" panose="02020603050405020304" pitchFamily="18" charset="0"/>
              </a:rPr>
              <a:t>Cuộc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khủng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hoảng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kinh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tế</a:t>
            </a:r>
            <a:r>
              <a:rPr lang="en-US" sz="2800" b="1" i="1" dirty="0">
                <a:solidFill>
                  <a:srgbClr val="0070C0"/>
                </a:solidFill>
                <a:latin typeface="Times New Roman" panose="02020603050405020304" pitchFamily="18" charset="0"/>
                <a:cs typeface="Times New Roman" panose="02020603050405020304" pitchFamily="18" charset="0"/>
              </a:rPr>
              <a:t> 1929 – 1933</a:t>
            </a:r>
            <a:endParaRPr lang="en-US" sz="2800" b="1" i="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91957" y="5198273"/>
            <a:ext cx="5198859" cy="523220"/>
          </a:xfrm>
          <a:prstGeom prst="rect">
            <a:avLst/>
          </a:prstGeom>
        </p:spPr>
        <p:txBody>
          <a:bodyPr wrap="none">
            <a:spAutoFit/>
          </a:bodyPr>
          <a:lstStyle/>
          <a:p>
            <a:r>
              <a:rPr lang="en-US" sz="2800" b="1" i="1" dirty="0">
                <a:solidFill>
                  <a:srgbClr val="0070C0"/>
                </a:solidFill>
                <a:latin typeface="Times New Roman" panose="02020603050405020304" pitchFamily="18" charset="0"/>
                <a:cs typeface="Times New Roman" panose="02020603050405020304" pitchFamily="18" charset="0"/>
              </a:rPr>
              <a:t>2. </a:t>
            </a:r>
            <a:r>
              <a:rPr lang="en-US" sz="2800" b="1" i="1" dirty="0" err="1">
                <a:solidFill>
                  <a:srgbClr val="0070C0"/>
                </a:solidFill>
                <a:latin typeface="Times New Roman" panose="02020603050405020304" pitchFamily="18" charset="0"/>
                <a:cs typeface="Times New Roman" panose="02020603050405020304" pitchFamily="18" charset="0"/>
              </a:rPr>
              <a:t>Chính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sách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mới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của</a:t>
            </a:r>
            <a:r>
              <a:rPr lang="en-US" sz="2800" b="1" i="1" dirty="0">
                <a:solidFill>
                  <a:srgbClr val="0070C0"/>
                </a:solidFill>
                <a:latin typeface="Times New Roman" panose="02020603050405020304" pitchFamily="18" charset="0"/>
                <a:cs typeface="Times New Roman" panose="02020603050405020304" pitchFamily="18" charset="0"/>
              </a:rPr>
              <a:t> Ru-</a:t>
            </a:r>
            <a:r>
              <a:rPr lang="en-US" sz="2800" b="1" i="1" dirty="0" err="1">
                <a:solidFill>
                  <a:srgbClr val="0070C0"/>
                </a:solidFill>
                <a:latin typeface="Times New Roman" panose="02020603050405020304" pitchFamily="18" charset="0"/>
                <a:cs typeface="Times New Roman" panose="02020603050405020304" pitchFamily="18" charset="0"/>
              </a:rPr>
              <a:t>dơ</a:t>
            </a:r>
            <a:r>
              <a:rPr lang="en-US" sz="2800" b="1" i="1" dirty="0">
                <a:solidFill>
                  <a:srgbClr val="0070C0"/>
                </a:solidFill>
                <a:latin typeface="Times New Roman" panose="02020603050405020304" pitchFamily="18" charset="0"/>
                <a:cs typeface="Times New Roman" panose="02020603050405020304" pitchFamily="18" charset="0"/>
              </a:rPr>
              <a:t>-</a:t>
            </a:r>
            <a:r>
              <a:rPr lang="en-US" sz="2800" b="1" i="1" dirty="0" err="1">
                <a:solidFill>
                  <a:srgbClr val="0070C0"/>
                </a:solidFill>
                <a:latin typeface="Times New Roman" panose="02020603050405020304" pitchFamily="18" charset="0"/>
                <a:cs typeface="Times New Roman" panose="02020603050405020304" pitchFamily="18" charset="0"/>
              </a:rPr>
              <a:t>ven</a:t>
            </a:r>
            <a:endParaRPr lang="en-US" sz="28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6770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heckerboard(across)">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amond(in)">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3264" y="692696"/>
            <a:ext cx="7344816" cy="523220"/>
          </a:xfrm>
          <a:prstGeom prst="rect">
            <a:avLst/>
          </a:prstGeom>
          <a:noFill/>
        </p:spPr>
        <p:txBody>
          <a:bodyPr wrap="square" rtlCol="0">
            <a:spAutoFit/>
          </a:bodyPr>
          <a:lstStyle/>
          <a:p>
            <a:r>
              <a:rPr lang="en-US" sz="2800" b="1" dirty="0">
                <a:latin typeface="Times New Roman" pitchFamily="18" charset="0"/>
                <a:cs typeface="Times New Roman" pitchFamily="18" charset="0"/>
              </a:rPr>
              <a:t>I</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Nướ</a:t>
            </a:r>
            <a:r>
              <a:rPr lang="en-US" sz="2800" b="1" dirty="0" smtClean="0">
                <a:latin typeface="Times New Roman" pitchFamily="18" charset="0"/>
                <a:cs typeface="Times New Roman" pitchFamily="18" charset="0"/>
              </a:rPr>
              <a:t>c </a:t>
            </a:r>
            <a:r>
              <a:rPr lang="en-US" sz="2800" b="1" dirty="0" err="1" smtClean="0">
                <a:latin typeface="Times New Roman" pitchFamily="18" charset="0"/>
                <a:cs typeface="Times New Roman" pitchFamily="18" charset="0"/>
              </a:rPr>
              <a:t>Mĩ</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thập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niên</a:t>
            </a:r>
            <a:r>
              <a:rPr lang="en-US" sz="2800" b="1" dirty="0" smtClean="0">
                <a:latin typeface="Times New Roman" pitchFamily="18" charset="0"/>
                <a:cs typeface="Times New Roman" pitchFamily="18" charset="0"/>
              </a:rPr>
              <a:t> 20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thế</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kỷ</a:t>
            </a:r>
            <a:r>
              <a:rPr lang="en-US" sz="2800" b="1" dirty="0" smtClean="0">
                <a:latin typeface="Times New Roman" pitchFamily="18" charset="0"/>
                <a:cs typeface="Times New Roman" pitchFamily="18" charset="0"/>
              </a:rPr>
              <a:t> XX</a:t>
            </a:r>
            <a:endParaRPr lang="en-US" sz="2800" b="1" dirty="0">
              <a:latin typeface="Times New Roman" pitchFamily="18" charset="0"/>
              <a:cs typeface="Times New Roman" pitchFamily="18" charset="0"/>
            </a:endParaRPr>
          </a:p>
        </p:txBody>
      </p:sp>
      <p:sp>
        <p:nvSpPr>
          <p:cNvPr id="6" name="TextBox 5"/>
          <p:cNvSpPr txBox="1"/>
          <p:nvPr/>
        </p:nvSpPr>
        <p:spPr>
          <a:xfrm>
            <a:off x="179512" y="188640"/>
            <a:ext cx="7658250"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TIẾT 27. BÀI 18. NƯỚC MĨ GIỮA HAI CUỘC CHẾN TRANH THẾ GIỚI</a:t>
            </a:r>
            <a:endParaRPr lang="en-US" b="1" dirty="0">
              <a:latin typeface="Times New Roman" pitchFamily="18" charset="0"/>
              <a:cs typeface="Times New Roman" pitchFamily="18" charset="0"/>
            </a:endParaRPr>
          </a:p>
        </p:txBody>
      </p:sp>
      <p:sp>
        <p:nvSpPr>
          <p:cNvPr id="2" name="Horizontal Scroll 1"/>
          <p:cNvSpPr/>
          <p:nvPr/>
        </p:nvSpPr>
        <p:spPr>
          <a:xfrm>
            <a:off x="1187624" y="2348880"/>
            <a:ext cx="5904656" cy="2088232"/>
          </a:xfrm>
          <a:prstGeom prst="horizont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chemeClr val="tx1"/>
                </a:solidFill>
                <a:latin typeface="Times New Roman" panose="02020603050405020304" pitchFamily="18" charset="0"/>
                <a:cs typeface="Times New Roman" panose="02020603050405020304" pitchFamily="18" charset="0"/>
              </a:rPr>
              <a:t>N</a:t>
            </a:r>
            <a:r>
              <a:rPr lang="en-US" sz="2400" b="1" dirty="0" err="1" smtClean="0">
                <a:solidFill>
                  <a:schemeClr val="tx1"/>
                </a:solidFill>
                <a:latin typeface="Times New Roman" panose="02020603050405020304" pitchFamily="18" charset="0"/>
                <a:cs typeface="Times New Roman" panose="02020603050405020304" pitchFamily="18" charset="0"/>
              </a:rPr>
              <a:t>hững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hình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ảnh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sau</a:t>
            </a:r>
            <a:r>
              <a:rPr lang="en-US" sz="2400" b="1" dirty="0" smtClean="0">
                <a:solidFill>
                  <a:schemeClr val="tx1"/>
                </a:solidFill>
                <a:latin typeface="Times New Roman" panose="02020603050405020304" pitchFamily="18" charset="0"/>
                <a:cs typeface="Times New Roman" panose="02020603050405020304" pitchFamily="18" charset="0"/>
              </a:rPr>
              <a:t> </a:t>
            </a:r>
            <a:r>
              <a:rPr lang="vi-VN" altLang="en-US" sz="2400" b="1" dirty="0" smtClean="0">
                <a:solidFill>
                  <a:schemeClr val="tx1"/>
                </a:solidFill>
                <a:latin typeface="Times New Roman" panose="02020603050405020304" pitchFamily="18" charset="0"/>
                <a:cs typeface="Times New Roman" panose="02020603050405020304" pitchFamily="18" charset="0"/>
                <a:sym typeface="Tahoma" panose="020B0604030504040204" pitchFamily="34" charset="0"/>
              </a:rPr>
              <a:t>phản </a:t>
            </a:r>
            <a:r>
              <a:rPr lang="vi-VN" altLang="en-US" sz="2400" b="1"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ánh điều gì của nước Mĩ thời kì này?</a:t>
            </a:r>
          </a:p>
          <a:p>
            <a:pPr algn="ct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27531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01" y="836712"/>
            <a:ext cx="4829175" cy="319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548681"/>
            <a:ext cx="3456384" cy="531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0452" y="4364685"/>
            <a:ext cx="4248472" cy="369332"/>
          </a:xfrm>
          <a:prstGeom prst="rect">
            <a:avLst/>
          </a:prstGeom>
          <a:noFill/>
        </p:spPr>
        <p:txBody>
          <a:bodyPr wrap="square" rtlCol="0">
            <a:spAutoFit/>
          </a:bodyPr>
          <a:lstStyle/>
          <a:p>
            <a:r>
              <a:rPr lang="en-US" dirty="0" smtClean="0">
                <a:latin typeface="Times New Roman" pitchFamily="18" charset="0"/>
                <a:cs typeface="Times New Roman" pitchFamily="18" charset="0"/>
              </a:rPr>
              <a:t>BÃI ĐỖ Ô TÔ Ở NEW YORK NĂM 1928</a:t>
            </a:r>
            <a:endParaRPr lang="en-US" dirty="0">
              <a:latin typeface="Times New Roman" pitchFamily="18" charset="0"/>
              <a:cs typeface="Times New Roman" pitchFamily="18" charset="0"/>
            </a:endParaRPr>
          </a:p>
        </p:txBody>
      </p:sp>
      <p:sp>
        <p:nvSpPr>
          <p:cNvPr id="5" name="TextBox 4"/>
          <p:cNvSpPr txBox="1"/>
          <p:nvPr/>
        </p:nvSpPr>
        <p:spPr>
          <a:xfrm>
            <a:off x="5508104" y="6021290"/>
            <a:ext cx="3456384"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CÔNG NHÂN XÂY DỰNG CAO ỐC Ở MĨ</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909305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2000"/>
                                        <p:tgtEl>
                                          <p:spTgt spid="205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500" fill="hold"/>
                                        <p:tgtEl>
                                          <p:spTgt spid="4"/>
                                        </p:tgtEl>
                                        <p:attrNameLst>
                                          <p:attrName>ppt_x</p:attrName>
                                        </p:attrNameLst>
                                      </p:cBhvr>
                                      <p:tavLst>
                                        <p:tav tm="0">
                                          <p:val>
                                            <p:strVal val="#ppt_x"/>
                                          </p:val>
                                        </p:tav>
                                        <p:tav tm="100000">
                                          <p:val>
                                            <p:strVal val="#ppt_x"/>
                                          </p:val>
                                        </p:tav>
                                      </p:tavLst>
                                    </p:anim>
                                    <p:anim calcmode="lin" valueType="num">
                                      <p:cBhvr additive="base">
                                        <p:cTn id="11"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79401"/>
            <a:ext cx="6336704" cy="466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43608" y="5305703"/>
            <a:ext cx="5760640"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NHÀ Ở CỦA NGƯỜI LAO ĐỘNG MĨ TRONG NHỮNG NĂM 1920</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56328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ppt_x"/>
                                          </p:val>
                                        </p:tav>
                                        <p:tav tm="100000">
                                          <p:val>
                                            <p:strVal val="#ppt_x"/>
                                          </p:val>
                                        </p:tav>
                                      </p:tavLst>
                                    </p:anim>
                                    <p:anim calcmode="lin" valueType="num">
                                      <p:cBhvr additive="base">
                                        <p:cTn id="13"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725988"/>
            <a:ext cx="7344816" cy="523220"/>
          </a:xfrm>
          <a:prstGeom prst="rect">
            <a:avLst/>
          </a:prstGeom>
          <a:noFill/>
        </p:spPr>
        <p:txBody>
          <a:bodyPr wrap="square" rtlCol="0">
            <a:spAutoFit/>
          </a:bodyPr>
          <a:lstStyle/>
          <a:p>
            <a:r>
              <a:rPr lang="en-US" sz="2800" b="1" dirty="0">
                <a:latin typeface="Times New Roman" pitchFamily="18" charset="0"/>
                <a:cs typeface="Times New Roman" pitchFamily="18" charset="0"/>
              </a:rPr>
              <a:t>I</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Nướ</a:t>
            </a:r>
            <a:r>
              <a:rPr lang="en-US" sz="2800" b="1" dirty="0" smtClean="0">
                <a:latin typeface="Times New Roman" pitchFamily="18" charset="0"/>
                <a:cs typeface="Times New Roman" pitchFamily="18" charset="0"/>
              </a:rPr>
              <a:t>c </a:t>
            </a:r>
            <a:r>
              <a:rPr lang="en-US" sz="2800" b="1" dirty="0" err="1" smtClean="0">
                <a:latin typeface="Times New Roman" pitchFamily="18" charset="0"/>
                <a:cs typeface="Times New Roman" pitchFamily="18" charset="0"/>
              </a:rPr>
              <a:t>Mĩ</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thập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niên</a:t>
            </a:r>
            <a:r>
              <a:rPr lang="en-US" sz="2800" b="1" dirty="0" smtClean="0">
                <a:latin typeface="Times New Roman" pitchFamily="18" charset="0"/>
                <a:cs typeface="Times New Roman" pitchFamily="18" charset="0"/>
              </a:rPr>
              <a:t> 20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thế</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kỷ</a:t>
            </a:r>
            <a:r>
              <a:rPr lang="en-US" sz="2800" b="1" dirty="0" smtClean="0">
                <a:latin typeface="Times New Roman" pitchFamily="18" charset="0"/>
                <a:cs typeface="Times New Roman" pitchFamily="18" charset="0"/>
              </a:rPr>
              <a:t> XX</a:t>
            </a:r>
            <a:endParaRPr lang="en-US" sz="2800" b="1" dirty="0">
              <a:latin typeface="Times New Roman" pitchFamily="18" charset="0"/>
              <a:cs typeface="Times New Roman" pitchFamily="18" charset="0"/>
            </a:endParaRPr>
          </a:p>
        </p:txBody>
      </p:sp>
      <p:sp>
        <p:nvSpPr>
          <p:cNvPr id="6" name="TextBox 5"/>
          <p:cNvSpPr txBox="1"/>
          <p:nvPr/>
        </p:nvSpPr>
        <p:spPr>
          <a:xfrm>
            <a:off x="179512" y="188640"/>
            <a:ext cx="7658250"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TIẾT 27. BÀI 18. NƯỚC MĨ GIỮA HAI CUỘC CHẾN TRANH THẾ GIỚI</a:t>
            </a:r>
            <a:endParaRPr lang="en-US" b="1" dirty="0">
              <a:latin typeface="Times New Roman" pitchFamily="18" charset="0"/>
              <a:cs typeface="Times New Roman" pitchFamily="18" charset="0"/>
            </a:endParaRPr>
          </a:p>
        </p:txBody>
      </p:sp>
      <p:sp>
        <p:nvSpPr>
          <p:cNvPr id="7" name="TextBox 6"/>
          <p:cNvSpPr txBox="1"/>
          <p:nvPr/>
        </p:nvSpPr>
        <p:spPr>
          <a:xfrm>
            <a:off x="179512" y="1628800"/>
            <a:ext cx="3361136" cy="1569660"/>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Kinh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tế</a:t>
            </a:r>
            <a:r>
              <a:rPr lang="en-US" sz="2400" b="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phồn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tâm</a:t>
            </a:r>
            <a:r>
              <a:rPr lang="en-US" sz="2400" dirty="0" smtClean="0">
                <a:latin typeface="Times New Roman" pitchFamily="18" charset="0"/>
                <a:cs typeface="Times New Roman" pitchFamily="18" charset="0"/>
              </a:rPr>
              <a:t> CN, </a:t>
            </a:r>
            <a:r>
              <a:rPr lang="en-US" sz="2400" dirty="0" err="1" smtClean="0">
                <a:latin typeface="Times New Roman" pitchFamily="18" charset="0"/>
                <a:cs typeface="Times New Roman" pitchFamily="18" charset="0"/>
              </a:rPr>
              <a:t>thương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tế</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cxnSp>
        <p:nvCxnSpPr>
          <p:cNvPr id="3" name="Straight Connector 2"/>
          <p:cNvCxnSpPr/>
          <p:nvPr/>
        </p:nvCxnSpPr>
        <p:spPr>
          <a:xfrm flipH="1">
            <a:off x="3707904" y="1417224"/>
            <a:ext cx="23240" cy="53241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Horizontal Scroll 3"/>
          <p:cNvSpPr/>
          <p:nvPr/>
        </p:nvSpPr>
        <p:spPr>
          <a:xfrm>
            <a:off x="3741048" y="1254184"/>
            <a:ext cx="3776936" cy="2160240"/>
          </a:xfrm>
          <a:prstGeom prst="horizontalScroll">
            <a:avLst/>
          </a:prstGeom>
          <a:solidFill>
            <a:schemeClr val="accent3">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chemeClr val="tx1"/>
                </a:solidFill>
                <a:latin typeface="Times New Roman" panose="02020603050405020304" pitchFamily="18" charset="0"/>
                <a:cs typeface="Times New Roman" panose="02020603050405020304" pitchFamily="18" charset="0"/>
              </a:rPr>
              <a:t>Để</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đạt</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được</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những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thành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tưu</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kinh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tế</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giới</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cầm</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quyền</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Mĩ</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đã</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làm</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gì</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9" name="Horizontal Scroll 8"/>
          <p:cNvSpPr/>
          <p:nvPr/>
        </p:nvSpPr>
        <p:spPr>
          <a:xfrm>
            <a:off x="3750952" y="1417224"/>
            <a:ext cx="3776936" cy="2160240"/>
          </a:xfrm>
          <a:prstGeom prst="horizontalScroll">
            <a:avLst/>
          </a:prstGeom>
          <a:solidFill>
            <a:schemeClr val="accent3">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chemeClr val="tx1"/>
                </a:solidFill>
                <a:latin typeface="Times New Roman" panose="02020603050405020304" pitchFamily="18" charset="0"/>
                <a:cs typeface="Times New Roman" panose="02020603050405020304" pitchFamily="18" charset="0"/>
              </a:rPr>
              <a:t>Tình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cảnh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người</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lao</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động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Mĩ</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như</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thế</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nào</a:t>
            </a:r>
            <a:r>
              <a:rPr 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10" name="Rectangle 3"/>
          <p:cNvSpPr>
            <a:spLocks noGrp="1"/>
          </p:cNvSpPr>
          <p:nvPr/>
        </p:nvSpPr>
        <p:spPr>
          <a:xfrm>
            <a:off x="26704" y="3198460"/>
            <a:ext cx="3648056" cy="2443236"/>
          </a:xfrm>
          <a:prstGeom prst="rect">
            <a:avLst/>
          </a:prstGeom>
        </p:spPr>
        <p:txBody>
          <a:bodyPr vert="horz" wrap="square" lIns="91440" tIns="45720" rIns="91440" bIns="4572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buFontTx/>
              <a:buNone/>
            </a:pPr>
            <a:r>
              <a:rPr lang="en-US" altLang="ko-KR" sz="2400" dirty="0">
                <a:solidFill>
                  <a:schemeClr val="tx1"/>
                </a:solidFill>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Năm 1928, Mĩ chiếm 48% tổng sản lượng công nghiệp thế giới, nắm 60% dự trữ vàng thế </a:t>
            </a:r>
            <a:r>
              <a:rPr lang="en-US" altLang="ko-KR" sz="2400" dirty="0" err="1">
                <a:solidFill>
                  <a:schemeClr val="tx1"/>
                </a:solidFill>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giới</a:t>
            </a:r>
            <a:r>
              <a:rPr lang="en-US" altLang="ko-KR" sz="2400" dirty="0">
                <a:solidFill>
                  <a:schemeClr val="tx1"/>
                </a:solidFill>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smtClean="0">
                <a:solidFill>
                  <a:schemeClr val="tx1"/>
                </a:solidFill>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a:solidFill>
                  <a:schemeClr val="tx1"/>
                </a:solidFill>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Đứng đầu thế giới về nhiều ngành công nghiệp (xe hơi, dầu mỏ, thép...)</a:t>
            </a:r>
          </a:p>
          <a:p>
            <a:pPr lvl="0" eaLnBrk="1" hangingPunct="1">
              <a:spcBef>
                <a:spcPct val="20000"/>
              </a:spcBef>
              <a:buNone/>
            </a:pPr>
            <a:endParaRPr lang="en-US" altLang="ko-KR" sz="2400" dirty="0">
              <a:solidFill>
                <a:schemeClr val="tx1"/>
              </a:solidFill>
              <a:latin typeface="Times New Roman" panose="02020603050405020304" pitchFamily="18" charset="0"/>
              <a:ea typeface="Gulim" pitchFamily="34" charset="-127"/>
              <a:cs typeface="Times New Roman" panose="02020603050405020304" pitchFamily="18" charset="0"/>
              <a:sym typeface="Tahoma" panose="020B0604030504040204" pitchFamily="34" charset="0"/>
            </a:endParaRPr>
          </a:p>
          <a:p>
            <a:pPr eaLnBrk="1" hangingPunct="1">
              <a:buFontTx/>
              <a:buNone/>
            </a:pPr>
            <a:endParaRPr lang="en-US" altLang="ko-KR" sz="2400" dirty="0">
              <a:solidFill>
                <a:schemeClr val="tx1"/>
              </a:solidFill>
              <a:latin typeface="Times New Roman" panose="02020603050405020304" pitchFamily="18" charset="0"/>
              <a:ea typeface="Gulim" pitchFamily="34" charset="-127"/>
              <a:cs typeface="Times New Roman" panose="02020603050405020304" pitchFamily="18" charset="0"/>
              <a:sym typeface="Tahoma" panose="020B0604030504040204" pitchFamily="34" charset="0"/>
            </a:endParaRPr>
          </a:p>
        </p:txBody>
      </p:sp>
    </p:spTree>
    <p:extLst>
      <p:ext uri="{BB962C8B-B14F-4D97-AF65-F5344CB8AC3E}">
        <p14:creationId xmlns:p14="http://schemas.microsoft.com/office/powerpoint/2010/main" val="250004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3264" y="692696"/>
            <a:ext cx="7344816" cy="523220"/>
          </a:xfrm>
          <a:prstGeom prst="rect">
            <a:avLst/>
          </a:prstGeom>
          <a:noFill/>
        </p:spPr>
        <p:txBody>
          <a:bodyPr wrap="square" rtlCol="0">
            <a:spAutoFit/>
          </a:bodyPr>
          <a:lstStyle/>
          <a:p>
            <a:r>
              <a:rPr lang="en-US" sz="2800" b="1" dirty="0">
                <a:latin typeface="Times New Roman" pitchFamily="18" charset="0"/>
                <a:cs typeface="Times New Roman" pitchFamily="18" charset="0"/>
              </a:rPr>
              <a:t>I</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Nướ</a:t>
            </a:r>
            <a:r>
              <a:rPr lang="en-US" sz="2800" b="1" dirty="0" smtClean="0">
                <a:latin typeface="Times New Roman" pitchFamily="18" charset="0"/>
                <a:cs typeface="Times New Roman" pitchFamily="18" charset="0"/>
              </a:rPr>
              <a:t>c </a:t>
            </a:r>
            <a:r>
              <a:rPr lang="en-US" sz="2800" b="1" dirty="0" err="1" smtClean="0">
                <a:latin typeface="Times New Roman" pitchFamily="18" charset="0"/>
                <a:cs typeface="Times New Roman" pitchFamily="18" charset="0"/>
              </a:rPr>
              <a:t>Mĩ</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thập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niên</a:t>
            </a:r>
            <a:r>
              <a:rPr lang="en-US" sz="2800" b="1" dirty="0" smtClean="0">
                <a:latin typeface="Times New Roman" pitchFamily="18" charset="0"/>
                <a:cs typeface="Times New Roman" pitchFamily="18" charset="0"/>
              </a:rPr>
              <a:t> 20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thế</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kỷ</a:t>
            </a:r>
            <a:r>
              <a:rPr lang="en-US" sz="2800" b="1" dirty="0" smtClean="0">
                <a:latin typeface="Times New Roman" pitchFamily="18" charset="0"/>
                <a:cs typeface="Times New Roman" pitchFamily="18" charset="0"/>
              </a:rPr>
              <a:t> XX</a:t>
            </a:r>
            <a:endParaRPr lang="en-US" sz="2800" b="1" dirty="0">
              <a:latin typeface="Times New Roman" pitchFamily="18" charset="0"/>
              <a:cs typeface="Times New Roman" pitchFamily="18" charset="0"/>
            </a:endParaRPr>
          </a:p>
        </p:txBody>
      </p:sp>
      <p:sp>
        <p:nvSpPr>
          <p:cNvPr id="6" name="TextBox 5"/>
          <p:cNvSpPr txBox="1"/>
          <p:nvPr/>
        </p:nvSpPr>
        <p:spPr>
          <a:xfrm>
            <a:off x="179512" y="188640"/>
            <a:ext cx="7658250"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TIẾT 27. BÀI 18. NƯỚC MĨ GIỮA HAI CUỘC CHẾN TRANH THẾ GIỚI</a:t>
            </a:r>
            <a:endParaRPr lang="en-US" b="1" dirty="0">
              <a:latin typeface="Times New Roman" pitchFamily="18" charset="0"/>
              <a:cs typeface="Times New Roman" pitchFamily="18" charset="0"/>
            </a:endParaRPr>
          </a:p>
        </p:txBody>
      </p:sp>
      <p:sp>
        <p:nvSpPr>
          <p:cNvPr id="7" name="TextBox 6"/>
          <p:cNvSpPr txBox="1"/>
          <p:nvPr/>
        </p:nvSpPr>
        <p:spPr>
          <a:xfrm>
            <a:off x="179512" y="1415678"/>
            <a:ext cx="6912768" cy="2677656"/>
          </a:xfrm>
          <a:prstGeom prst="rect">
            <a:avLst/>
          </a:prstGeom>
          <a:noFill/>
        </p:spPr>
        <p:txBody>
          <a:bodyPr wrap="square" rtlCol="0">
            <a:spAutoFit/>
          </a:bodyPr>
          <a:lstStyle/>
          <a:p>
            <a:pPr marL="457200" indent="-457200">
              <a:buAutoNum type="arabicPeriod"/>
            </a:pPr>
            <a:r>
              <a:rPr lang="en-US" sz="2400" b="1" dirty="0" err="1" smtClean="0">
                <a:latin typeface="Times New Roman" pitchFamily="18" charset="0"/>
                <a:cs typeface="Times New Roman" pitchFamily="18" charset="0"/>
              </a:rPr>
              <a:t>Kinh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tế</a:t>
            </a:r>
            <a:r>
              <a:rPr lang="en-US" sz="2400" b="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phồn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tâm</a:t>
            </a:r>
            <a:r>
              <a:rPr lang="en-US" sz="2400" dirty="0" smtClean="0">
                <a:latin typeface="Times New Roman" pitchFamily="18" charset="0"/>
                <a:cs typeface="Times New Roman" pitchFamily="18" charset="0"/>
              </a:rPr>
              <a:t> CN, </a:t>
            </a:r>
            <a:r>
              <a:rPr lang="en-US" sz="2400" dirty="0" err="1" smtClean="0">
                <a:latin typeface="Times New Roman" pitchFamily="18" charset="0"/>
                <a:cs typeface="Times New Roman" pitchFamily="18" charset="0"/>
              </a:rPr>
              <a:t>thương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tế</a:t>
            </a:r>
            <a:r>
              <a:rPr lang="en-US" sz="2400" dirty="0" smtClean="0">
                <a:latin typeface="Times New Roman" pitchFamily="18" charset="0"/>
                <a:cs typeface="Times New Roman" pitchFamily="18" charset="0"/>
              </a:rPr>
              <a:t>.</a:t>
            </a:r>
          </a:p>
          <a:p>
            <a:pPr marL="342900" indent="-342900">
              <a:buFontTx/>
              <a:buChar char="-"/>
            </a:pPr>
            <a:r>
              <a:rPr lang="en-US" altLang="ko-KR" sz="2400" dirty="0" err="1" smtClean="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Năm</a:t>
            </a:r>
            <a:r>
              <a:rPr lang="en-US" altLang="ko-KR" sz="2400" dirty="0" smtClean="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1928,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Mĩ</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chiếm</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48%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tổng</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sản</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lượng</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công</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nghiệp</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thế</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giới</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nắm</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60%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dự</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trữ</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vàng</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thế</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giới</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endParaRPr lang="en-US" altLang="ko-KR" sz="2400" dirty="0" smtClean="0">
              <a:latin typeface="Times New Roman" panose="02020603050405020304" pitchFamily="18" charset="0"/>
              <a:ea typeface="Gulim" pitchFamily="34" charset="-127"/>
              <a:cs typeface="Times New Roman" panose="02020603050405020304" pitchFamily="18" charset="0"/>
              <a:sym typeface="Tahoma" panose="020B0604030504040204" pitchFamily="34" charset="0"/>
            </a:endParaRPr>
          </a:p>
          <a:p>
            <a:pPr marL="342900" indent="-342900">
              <a:buFontTx/>
              <a:buChar char="-"/>
            </a:pPr>
            <a:r>
              <a:rPr lang="en-US" altLang="ko-KR" sz="2400" dirty="0" smtClean="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Đứng</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đầu</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thế</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giới</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về</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nhiều</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ngành</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công</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nghiệp</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xe</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hơi</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dầu</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mỏ</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 </a:t>
            </a:r>
            <a:r>
              <a:rPr lang="en-US" altLang="ko-KR" sz="2400" dirty="0" err="1">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thép</a:t>
            </a:r>
            <a:r>
              <a:rPr lang="en-US" altLang="ko-KR" sz="2400" dirty="0">
                <a:latin typeface="Times New Roman" panose="02020603050405020304" pitchFamily="18" charset="0"/>
                <a:ea typeface="Gulim" pitchFamily="34" charset="-127"/>
                <a:cs typeface="Times New Roman" panose="02020603050405020304" pitchFamily="18" charset="0"/>
                <a:sym typeface="Tahoma" panose="020B0604030504040204" pitchFamily="34" charset="0"/>
              </a:rPr>
              <a:t>...)</a:t>
            </a:r>
          </a:p>
          <a:p>
            <a:pPr marL="457200" indent="-457200">
              <a:buAutoNum type="arabicPeriod"/>
            </a:pPr>
            <a:endParaRPr lang="en-US" sz="2400" dirty="0">
              <a:latin typeface="Times New Roman" pitchFamily="18" charset="0"/>
              <a:cs typeface="Times New Roman" pitchFamily="18" charset="0"/>
            </a:endParaRPr>
          </a:p>
        </p:txBody>
      </p:sp>
      <p:sp>
        <p:nvSpPr>
          <p:cNvPr id="8" name="TextBox 7"/>
          <p:cNvSpPr txBox="1"/>
          <p:nvPr/>
        </p:nvSpPr>
        <p:spPr>
          <a:xfrm>
            <a:off x="405640" y="3789040"/>
            <a:ext cx="7102440" cy="1938992"/>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2. </a:t>
            </a:r>
            <a:r>
              <a:rPr lang="en-US" sz="2400" b="1" dirty="0" err="1" smtClean="0">
                <a:latin typeface="Times New Roman" pitchFamily="18" charset="0"/>
                <a:cs typeface="Times New Roman" pitchFamily="18" charset="0"/>
              </a:rPr>
              <a:t>Xã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hội</a:t>
            </a:r>
            <a:r>
              <a:rPr lang="en-US" sz="2400" b="1" dirty="0" smtClean="0">
                <a:latin typeface="Times New Roman" pitchFamily="18" charset="0"/>
                <a:cs typeface="Times New Roman" pitchFamily="18" charset="0"/>
              </a:rPr>
              <a:t>: </a:t>
            </a:r>
          </a:p>
          <a:p>
            <a:pPr marL="285750" indent="-285750">
              <a:buFontTx/>
              <a:buChar char="-"/>
            </a:pP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chịu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bóc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biệt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tộc</a:t>
            </a:r>
            <a:r>
              <a:rPr lang="en-US" sz="2400" dirty="0" smtClean="0">
                <a:latin typeface="Times New Roman" pitchFamily="18" charset="0"/>
                <a:cs typeface="Times New Roman" pitchFamily="18" charset="0"/>
              </a:rPr>
              <a:t>.</a:t>
            </a:r>
          </a:p>
          <a:p>
            <a:pPr marL="285750" indent="-285750">
              <a:buFontTx/>
              <a:buChar char="-"/>
            </a:pPr>
            <a:r>
              <a:rPr lang="en-US" sz="2400" dirty="0" err="1" smtClean="0">
                <a:latin typeface="Times New Roman" pitchFamily="18" charset="0"/>
                <a:cs typeface="Times New Roman" pitchFamily="18" charset="0"/>
              </a:rPr>
              <a:t>Nhiều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cuộc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nổ</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5/ 1921, ĐCS </a:t>
            </a:r>
            <a:r>
              <a:rPr lang="en-US" sz="2400" dirty="0" err="1" smtClean="0">
                <a:latin typeface="Times New Roman" pitchFamily="18" charset="0"/>
                <a:cs typeface="Times New Roman" pitchFamily="18" charset="0"/>
              </a:rPr>
              <a:t>Mĩ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đời</a:t>
            </a:r>
            <a:endParaRPr lang="en-US" sz="2400" dirty="0">
              <a:latin typeface="Times New Roman" pitchFamily="18" charset="0"/>
              <a:cs typeface="Times New Roman" pitchFamily="18" charset="0"/>
            </a:endParaRPr>
          </a:p>
        </p:txBody>
      </p:sp>
      <p:sp>
        <p:nvSpPr>
          <p:cNvPr id="10" name="Right Arrow 9"/>
          <p:cNvSpPr/>
          <p:nvPr/>
        </p:nvSpPr>
        <p:spPr>
          <a:xfrm flipV="1">
            <a:off x="430840" y="5409967"/>
            <a:ext cx="720080" cy="317649"/>
          </a:xfrm>
          <a:prstGeom prst="rightArrow">
            <a:avLst>
              <a:gd name="adj1" fmla="val 50000"/>
              <a:gd name="adj2" fmla="val 542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571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57972"/>
            <a:ext cx="7776864" cy="589632"/>
          </a:xfrm>
        </p:spPr>
        <p:txBody>
          <a:bodyPr/>
          <a:lstStyle/>
          <a:p>
            <a:r>
              <a:rPr lang="en-US" sz="2400" b="1" dirty="0" smtClean="0">
                <a:solidFill>
                  <a:schemeClr val="tx1"/>
                </a:solidFill>
                <a:latin typeface="Times New Roman" pitchFamily="18" charset="0"/>
                <a:cs typeface="Times New Roman" pitchFamily="18" charset="0"/>
              </a:rPr>
              <a:t>II. </a:t>
            </a:r>
            <a:r>
              <a:rPr lang="en-US" sz="2400" b="1" dirty="0" err="1" smtClean="0">
                <a:solidFill>
                  <a:schemeClr val="tx1"/>
                </a:solidFill>
                <a:latin typeface="Times New Roman" pitchFamily="18" charset="0"/>
                <a:cs typeface="Times New Roman" pitchFamily="18" charset="0"/>
              </a:rPr>
              <a:t>Nước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Mĩ</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trong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những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năm</a:t>
            </a:r>
            <a:r>
              <a:rPr lang="en-US" sz="2400" b="1" dirty="0" smtClean="0">
                <a:solidFill>
                  <a:schemeClr val="tx1"/>
                </a:solidFill>
                <a:latin typeface="Times New Roman" pitchFamily="18" charset="0"/>
                <a:cs typeface="Times New Roman" pitchFamily="18" charset="0"/>
              </a:rPr>
              <a:t> 1929-1939</a:t>
            </a:r>
            <a:endParaRPr lang="en-US" sz="2400" b="1"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287524" y="1124012"/>
            <a:ext cx="4068452" cy="864828"/>
          </a:xfrm>
        </p:spPr>
        <p:txBody>
          <a:bodyPr/>
          <a:lstStyle/>
          <a:p>
            <a:pPr marL="0" indent="0" algn="ctr">
              <a:buNone/>
            </a:pPr>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Cuộc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khủng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tế</a:t>
            </a:r>
            <a:r>
              <a:rPr lang="en-US"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1929-1933)</a:t>
            </a:r>
          </a:p>
        </p:txBody>
      </p:sp>
      <p:sp>
        <p:nvSpPr>
          <p:cNvPr id="4" name="TextBox 3"/>
          <p:cNvSpPr txBox="1"/>
          <p:nvPr/>
        </p:nvSpPr>
        <p:spPr>
          <a:xfrm>
            <a:off x="179512" y="188640"/>
            <a:ext cx="7658250"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TIẾT 27. BÀI 18. NƯỚC MĨ GIỮA HAI CUỘC CHẾN TRANH THẾ GIỚI</a:t>
            </a:r>
            <a:endParaRPr lang="en-US" b="1" dirty="0">
              <a:latin typeface="Times New Roman" pitchFamily="18" charset="0"/>
              <a:cs typeface="Times New Roman" pitchFamily="18" charset="0"/>
            </a:endParaRPr>
          </a:p>
        </p:txBody>
      </p:sp>
      <p:sp>
        <p:nvSpPr>
          <p:cNvPr id="5" name="Horizontal Scroll 4"/>
          <p:cNvSpPr/>
          <p:nvPr/>
        </p:nvSpPr>
        <p:spPr>
          <a:xfrm>
            <a:off x="4644008" y="1867552"/>
            <a:ext cx="3776936" cy="2160240"/>
          </a:xfrm>
          <a:prstGeom prst="horizontalScroll">
            <a:avLst/>
          </a:prstGeom>
          <a:solidFill>
            <a:schemeClr val="accent3">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chemeClr val="tx1"/>
                </a:solidFill>
                <a:latin typeface="Times New Roman" panose="02020603050405020304" pitchFamily="18" charset="0"/>
                <a:cs typeface="Times New Roman" panose="02020603050405020304" pitchFamily="18" charset="0"/>
              </a:rPr>
              <a:t>Cuộc</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khủng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hoảng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kinh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tế</a:t>
            </a:r>
            <a:r>
              <a:rPr lang="en-US" sz="2400" b="1" i="1" dirty="0" smtClean="0">
                <a:solidFill>
                  <a:schemeClr val="tx1"/>
                </a:solidFill>
                <a:latin typeface="Times New Roman" panose="02020603050405020304" pitchFamily="18" charset="0"/>
                <a:cs typeface="Times New Roman" panose="02020603050405020304" pitchFamily="18" charset="0"/>
              </a:rPr>
              <a:t> ở </a:t>
            </a:r>
            <a:r>
              <a:rPr lang="en-US" sz="2400" b="1" i="1" dirty="0" err="1" smtClean="0">
                <a:solidFill>
                  <a:schemeClr val="tx1"/>
                </a:solidFill>
                <a:latin typeface="Times New Roman" panose="02020603050405020304" pitchFamily="18" charset="0"/>
                <a:cs typeface="Times New Roman" panose="02020603050405020304" pitchFamily="18" charset="0"/>
              </a:rPr>
              <a:t>Mĩ</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diễn</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ra</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và</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gây</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hậu</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quả</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như</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thế</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nào</a:t>
            </a:r>
            <a:r>
              <a:rPr lang="en-US" sz="2400" b="1" i="1" dirty="0" smtClean="0">
                <a:solidFill>
                  <a:schemeClr val="tx1"/>
                </a:solidFill>
                <a:latin typeface="Times New Roman" panose="02020603050405020304" pitchFamily="18" charset="0"/>
                <a:cs typeface="Times New Roman" panose="02020603050405020304" pitchFamily="18" charset="0"/>
              </a:rPr>
              <a:t>?</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4499992" y="1147604"/>
            <a:ext cx="23240" cy="5324144"/>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620" y="2065882"/>
            <a:ext cx="4572000" cy="3416320"/>
          </a:xfrm>
          <a:prstGeom prst="rect">
            <a:avLst/>
          </a:prstGeom>
        </p:spPr>
        <p:txBody>
          <a:bodyPr>
            <a:spAutoFit/>
          </a:bodyPr>
          <a:lstStyle/>
          <a:p>
            <a:pPr algn="ctr"/>
            <a:r>
              <a:rPr lang="en-US" sz="2400"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Thời</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gian</a:t>
            </a:r>
            <a:r>
              <a:rPr lang="en-US" sz="2400" b="1"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Cuối</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10/1929,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p>
          <a:p>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 </a:t>
            </a:r>
            <a:r>
              <a:rPr lang="en-US" sz="2400" b="1" dirty="0" err="1" smtClean="0">
                <a:latin typeface="Times New Roman" pitchFamily="18" charset="0"/>
                <a:cs typeface="Times New Roman" pitchFamily="18" charset="0"/>
              </a:rPr>
              <a:t>Hậu</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quả</a:t>
            </a:r>
            <a:r>
              <a:rPr lang="en-US" sz="2400" b="1"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ty, </a:t>
            </a:r>
            <a:r>
              <a:rPr lang="en-US" sz="2400" dirty="0" err="1">
                <a:latin typeface="Times New Roman" pitchFamily="18" charset="0"/>
                <a:cs typeface="Times New Roman" pitchFamily="18" charset="0"/>
              </a:rPr>
              <a:t>ngân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nghèo</a:t>
            </a:r>
            <a:endParaRPr lang="en-US" sz="2400" dirty="0">
              <a:latin typeface="Times New Roman" pitchFamily="18" charset="0"/>
              <a:cs typeface="Times New Roman" pitchFamily="18" charset="0"/>
            </a:endParaRPr>
          </a:p>
          <a:p>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170836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0986" y="304800"/>
            <a:ext cx="4730399" cy="923330"/>
          </a:xfrm>
          <a:prstGeom prst="rect">
            <a:avLst/>
          </a:prstGeom>
          <a:noFill/>
        </p:spPr>
        <p:txBody>
          <a:bodyPr wrap="none" lIns="91440" tIns="45720" rIns="91440" bIns="45720">
            <a:spAutoFit/>
          </a:bodyPr>
          <a:lstStyle/>
          <a:p>
            <a:pPr algn="ctr"/>
            <a:r>
              <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Ô SỐ MAY MẮN</a:t>
            </a:r>
          </a:p>
        </p:txBody>
      </p:sp>
      <p:sp>
        <p:nvSpPr>
          <p:cNvPr id="13" name="Flowchart: Process 12">
            <a:hlinkClick r:id="rId2" action="ppaction://hlinksldjump"/>
          </p:cNvPr>
          <p:cNvSpPr/>
          <p:nvPr/>
        </p:nvSpPr>
        <p:spPr>
          <a:xfrm>
            <a:off x="2117271" y="1589314"/>
            <a:ext cx="1447800" cy="1447800"/>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prstClr val="white"/>
                </a:solidFill>
              </a:rPr>
              <a:t>1</a:t>
            </a:r>
          </a:p>
        </p:txBody>
      </p:sp>
      <p:sp>
        <p:nvSpPr>
          <p:cNvPr id="15" name="Flowchart: Process 14">
            <a:hlinkClick r:id="rId3" action="ppaction://hlinksldjump"/>
          </p:cNvPr>
          <p:cNvSpPr/>
          <p:nvPr/>
        </p:nvSpPr>
        <p:spPr>
          <a:xfrm>
            <a:off x="5040086" y="1589314"/>
            <a:ext cx="1447800" cy="14478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prstClr val="white"/>
                </a:solidFill>
              </a:rPr>
              <a:t>3</a:t>
            </a:r>
          </a:p>
        </p:txBody>
      </p:sp>
      <p:sp>
        <p:nvSpPr>
          <p:cNvPr id="16" name="Flowchart: Process 15">
            <a:hlinkClick r:id="rId4" action="ppaction://hlinksldjump"/>
          </p:cNvPr>
          <p:cNvSpPr/>
          <p:nvPr/>
        </p:nvSpPr>
        <p:spPr>
          <a:xfrm>
            <a:off x="5040086" y="3037114"/>
            <a:ext cx="1447800" cy="1447800"/>
          </a:xfrm>
          <a:prstGeom prst="flowChart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prstClr val="white"/>
                </a:solidFill>
              </a:rPr>
              <a:t>6</a:t>
            </a:r>
          </a:p>
        </p:txBody>
      </p:sp>
      <p:sp>
        <p:nvSpPr>
          <p:cNvPr id="17" name="Flowchart: Process 16">
            <a:hlinkClick r:id="rId5" action="ppaction://hlinksldjump"/>
          </p:cNvPr>
          <p:cNvSpPr/>
          <p:nvPr/>
        </p:nvSpPr>
        <p:spPr>
          <a:xfrm>
            <a:off x="2128157" y="3058885"/>
            <a:ext cx="1447800" cy="1447800"/>
          </a:xfrm>
          <a:prstGeom prst="flowChartProcess">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prstClr val="white"/>
                </a:solidFill>
              </a:rPr>
              <a:t>4</a:t>
            </a:r>
          </a:p>
        </p:txBody>
      </p:sp>
      <p:sp>
        <p:nvSpPr>
          <p:cNvPr id="18" name="Flowchart: Process 17">
            <a:hlinkClick r:id="rId6" action="ppaction://hlinksldjump"/>
          </p:cNvPr>
          <p:cNvSpPr/>
          <p:nvPr/>
        </p:nvSpPr>
        <p:spPr>
          <a:xfrm>
            <a:off x="3581400" y="1589314"/>
            <a:ext cx="1447800" cy="1447800"/>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prstClr val="white"/>
                </a:solidFill>
              </a:rPr>
              <a:t>2</a:t>
            </a:r>
          </a:p>
        </p:txBody>
      </p:sp>
      <p:sp>
        <p:nvSpPr>
          <p:cNvPr id="19" name="Flowchart: Process 18">
            <a:hlinkClick r:id="rId7" action="ppaction://hlinksldjump"/>
          </p:cNvPr>
          <p:cNvSpPr/>
          <p:nvPr/>
        </p:nvSpPr>
        <p:spPr>
          <a:xfrm>
            <a:off x="3592286" y="3037114"/>
            <a:ext cx="1447800" cy="1447800"/>
          </a:xfrm>
          <a:prstGeom prst="flowChart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prstClr val="white"/>
                </a:solidFill>
              </a:rPr>
              <a:t>5</a:t>
            </a:r>
          </a:p>
        </p:txBody>
      </p:sp>
      <p:sp>
        <p:nvSpPr>
          <p:cNvPr id="2" name="Notched Right Arrow 1">
            <a:hlinkClick r:id="rId3" action="ppaction://hlinksldjump"/>
          </p:cNvPr>
          <p:cNvSpPr/>
          <p:nvPr/>
        </p:nvSpPr>
        <p:spPr>
          <a:xfrm>
            <a:off x="7086600" y="6019800"/>
            <a:ext cx="1066800" cy="533400"/>
          </a:xfrm>
          <a:prstGeom prst="notchedRightArrow">
            <a:avLst/>
          </a:prstGeom>
          <a:gradFill>
            <a:gsLst>
              <a:gs pos="0">
                <a:srgbClr val="14CD68"/>
              </a:gs>
              <a:gs pos="100000">
                <a:srgbClr val="0B6E38"/>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9942108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5" grpId="0" animBg="1"/>
      <p:bldP spid="16" grpId="0" animBg="1"/>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4514"/>
            <a:ext cx="8136904" cy="504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91680" y="5921997"/>
            <a:ext cx="5832648"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PHONG TRÀO ĐẤU TRANH CỦA NHÂN DÂN MĨ LAN RỘNG KHẮP NƠI</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31575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anim calcmode="lin" valueType="num">
                                      <p:cBhvr>
                                        <p:cTn id="8" dur="2000" fill="hold"/>
                                        <p:tgtEl>
                                          <p:spTgt spid="4098"/>
                                        </p:tgtEl>
                                        <p:attrNameLst>
                                          <p:attrName>ppt_w</p:attrName>
                                        </p:attrNameLst>
                                      </p:cBhvr>
                                      <p:tavLst>
                                        <p:tav tm="0" fmla="#ppt_w*sin(2.5*pi*$)">
                                          <p:val>
                                            <p:fltVal val="0"/>
                                          </p:val>
                                        </p:tav>
                                        <p:tav tm="100000">
                                          <p:val>
                                            <p:fltVal val="1"/>
                                          </p:val>
                                        </p:tav>
                                      </p:tavLst>
                                    </p:anim>
                                    <p:anim calcmode="lin" valueType="num">
                                      <p:cBhvr>
                                        <p:cTn id="9" dur="2000" fill="hold"/>
                                        <p:tgtEl>
                                          <p:spTgt spid="4098"/>
                                        </p:tgtEl>
                                        <p:attrNameLst>
                                          <p:attrName>ppt_h</p:attrName>
                                        </p:attrNameLst>
                                      </p:cBhvr>
                                      <p:tavLst>
                                        <p:tav tm="0">
                                          <p:val>
                                            <p:strVal val="#ppt_h"/>
                                          </p:val>
                                        </p:tav>
                                        <p:tav tm="100000">
                                          <p:val>
                                            <p:strVal val="#ppt_h"/>
                                          </p:val>
                                        </p:tav>
                                      </p:tavLst>
                                    </p:anim>
                                  </p:childTnLst>
                                </p:cTn>
                              </p:par>
                              <p:par>
                                <p:cTn id="10" presetID="31"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000" fill="hold"/>
                                        <p:tgtEl>
                                          <p:spTgt spid="4098"/>
                                        </p:tgtEl>
                                        <p:attrNameLst>
                                          <p:attrName>ppt_w</p:attrName>
                                        </p:attrNameLst>
                                      </p:cBhvr>
                                      <p:tavLst>
                                        <p:tav tm="0">
                                          <p:val>
                                            <p:fltVal val="0"/>
                                          </p:val>
                                        </p:tav>
                                        <p:tav tm="100000">
                                          <p:val>
                                            <p:strVal val="#ppt_w"/>
                                          </p:val>
                                        </p:tav>
                                      </p:tavLst>
                                    </p:anim>
                                    <p:anim calcmode="lin" valueType="num">
                                      <p:cBhvr>
                                        <p:cTn id="13" dur="1000" fill="hold"/>
                                        <p:tgtEl>
                                          <p:spTgt spid="4098"/>
                                        </p:tgtEl>
                                        <p:attrNameLst>
                                          <p:attrName>ppt_h</p:attrName>
                                        </p:attrNameLst>
                                      </p:cBhvr>
                                      <p:tavLst>
                                        <p:tav tm="0">
                                          <p:val>
                                            <p:fltVal val="0"/>
                                          </p:val>
                                        </p:tav>
                                        <p:tav tm="100000">
                                          <p:val>
                                            <p:strVal val="#ppt_h"/>
                                          </p:val>
                                        </p:tav>
                                      </p:tavLst>
                                    </p:anim>
                                    <p:anim calcmode="lin" valueType="num">
                                      <p:cBhvr>
                                        <p:cTn id="14" dur="1000" fill="hold"/>
                                        <p:tgtEl>
                                          <p:spTgt spid="4098"/>
                                        </p:tgtEl>
                                        <p:attrNameLst>
                                          <p:attrName>style.rotation</p:attrName>
                                        </p:attrNameLst>
                                      </p:cBhvr>
                                      <p:tavLst>
                                        <p:tav tm="0">
                                          <p:val>
                                            <p:fltVal val="90"/>
                                          </p:val>
                                        </p:tav>
                                        <p:tav tm="100000">
                                          <p:val>
                                            <p:fltVal val="0"/>
                                          </p:val>
                                        </p:tav>
                                      </p:tavLst>
                                    </p:anim>
                                    <p:animEffect transition="in" filter="fade">
                                      <p:cBhvr>
                                        <p:cTn id="15" dur="10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anim calcmode="lin" valueType="num">
                                      <p:cBhvr>
                                        <p:cTn id="21" dur="2000" fill="hold"/>
                                        <p:tgtEl>
                                          <p:spTgt spid="6"/>
                                        </p:tgtEl>
                                        <p:attrNameLst>
                                          <p:attrName>ppt_w</p:attrName>
                                        </p:attrNameLst>
                                      </p:cBhvr>
                                      <p:tavLst>
                                        <p:tav tm="0" fmla="#ppt_w*sin(2.5*pi*$)">
                                          <p:val>
                                            <p:fltVal val="0"/>
                                          </p:val>
                                        </p:tav>
                                        <p:tav tm="100000">
                                          <p:val>
                                            <p:fltVal val="1"/>
                                          </p:val>
                                        </p:tav>
                                      </p:tavLst>
                                    </p:anim>
                                    <p:anim calcmode="lin" valueType="num">
                                      <p:cBhvr>
                                        <p:cTn id="22"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57972"/>
            <a:ext cx="7776864" cy="589632"/>
          </a:xfrm>
        </p:spPr>
        <p:txBody>
          <a:bodyPr/>
          <a:lstStyle/>
          <a:p>
            <a:r>
              <a:rPr lang="en-US" sz="2400" b="1" dirty="0" smtClean="0">
                <a:solidFill>
                  <a:schemeClr val="tx1"/>
                </a:solidFill>
                <a:latin typeface="Times New Roman" pitchFamily="18" charset="0"/>
                <a:cs typeface="Times New Roman" pitchFamily="18" charset="0"/>
              </a:rPr>
              <a:t>II. </a:t>
            </a:r>
            <a:r>
              <a:rPr lang="en-US" sz="2400" b="1" dirty="0" err="1" smtClean="0">
                <a:solidFill>
                  <a:schemeClr val="tx1"/>
                </a:solidFill>
                <a:latin typeface="Times New Roman" pitchFamily="18" charset="0"/>
                <a:cs typeface="Times New Roman" pitchFamily="18" charset="0"/>
              </a:rPr>
              <a:t>Nước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Mĩ</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trong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những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năm</a:t>
            </a:r>
            <a:r>
              <a:rPr lang="en-US" sz="2400" b="1" dirty="0" smtClean="0">
                <a:solidFill>
                  <a:schemeClr val="tx1"/>
                </a:solidFill>
                <a:latin typeface="Times New Roman" pitchFamily="18" charset="0"/>
                <a:cs typeface="Times New Roman" pitchFamily="18" charset="0"/>
              </a:rPr>
              <a:t> 1929-1939</a:t>
            </a:r>
            <a:endParaRPr lang="en-US" sz="2400" b="1"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287524" y="1124012"/>
            <a:ext cx="4068452" cy="743540"/>
          </a:xfrm>
        </p:spPr>
        <p:txBody>
          <a:bodyPr/>
          <a:lstStyle/>
          <a:p>
            <a:pPr marL="0" indent="0" algn="ctr">
              <a:buNone/>
            </a:pPr>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Cuộc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khủng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tế</a:t>
            </a:r>
            <a:r>
              <a:rPr lang="en-US"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1929-1933)</a:t>
            </a:r>
          </a:p>
        </p:txBody>
      </p:sp>
      <p:sp>
        <p:nvSpPr>
          <p:cNvPr id="4" name="TextBox 3"/>
          <p:cNvSpPr txBox="1"/>
          <p:nvPr/>
        </p:nvSpPr>
        <p:spPr>
          <a:xfrm>
            <a:off x="179512" y="188640"/>
            <a:ext cx="7658250"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TIẾT 27. BÀI 18. NƯỚC MĨ GIỮA HAI CUỘC CHẾN TRANH THẾ GIỚI</a:t>
            </a:r>
            <a:endParaRPr lang="en-US" b="1" dirty="0">
              <a:latin typeface="Times New Roman" pitchFamily="18" charset="0"/>
              <a:cs typeface="Times New Roman" pitchFamily="18" charset="0"/>
            </a:endParaRPr>
          </a:p>
        </p:txBody>
      </p:sp>
      <p:sp>
        <p:nvSpPr>
          <p:cNvPr id="5" name="Horizontal Scroll 4"/>
          <p:cNvSpPr/>
          <p:nvPr/>
        </p:nvSpPr>
        <p:spPr>
          <a:xfrm>
            <a:off x="4644008" y="1867552"/>
            <a:ext cx="3776936" cy="2160240"/>
          </a:xfrm>
          <a:prstGeom prst="horizontalScroll">
            <a:avLst/>
          </a:prstGeom>
          <a:solidFill>
            <a:schemeClr val="accent3">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chemeClr val="tx1"/>
                </a:solidFill>
                <a:latin typeface="Times New Roman" panose="02020603050405020304" pitchFamily="18" charset="0"/>
                <a:cs typeface="Times New Roman" panose="02020603050405020304" pitchFamily="18" charset="0"/>
              </a:rPr>
              <a:t>Nước</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Mĩ</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đã</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giải</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quyết</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khủng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hoảng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này</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như</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thế</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nào</a:t>
            </a:r>
            <a:r>
              <a:rPr lang="en-US" sz="2400" b="1" i="1" dirty="0" smtClean="0">
                <a:solidFill>
                  <a:schemeClr val="tx1"/>
                </a:solidFill>
                <a:latin typeface="Times New Roman" panose="02020603050405020304" pitchFamily="18" charset="0"/>
                <a:cs typeface="Times New Roman" panose="02020603050405020304" pitchFamily="18" charset="0"/>
              </a:rPr>
              <a:t>?</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4499992" y="1147604"/>
            <a:ext cx="23240" cy="5324144"/>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9512" y="2018093"/>
            <a:ext cx="3917484" cy="830997"/>
          </a:xfrm>
          <a:prstGeom prst="rect">
            <a:avLst/>
          </a:prstGeom>
        </p:spPr>
        <p:txBody>
          <a:bodyPr wrap="square">
            <a:spAutoFit/>
          </a:bodyPr>
          <a:lstStyle/>
          <a:p>
            <a:pPr algn="ctr"/>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Chính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Ru-</a:t>
            </a:r>
            <a:r>
              <a:rPr lang="en-US" sz="2400" b="1" dirty="0" err="1">
                <a:latin typeface="Times New Roman" pitchFamily="18" charset="0"/>
                <a:cs typeface="Times New Roman" pitchFamily="18" charset="0"/>
              </a:rPr>
              <a:t>dơ</a:t>
            </a: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ven</a:t>
            </a:r>
            <a:r>
              <a:rPr lang="en-US" sz="2400" b="1" dirty="0">
                <a:latin typeface="Times New Roman" pitchFamily="18" charset="0"/>
                <a:cs typeface="Times New Roman" pitchFamily="18" charset="0"/>
              </a:rPr>
              <a:t> </a:t>
            </a:r>
          </a:p>
        </p:txBody>
      </p:sp>
    </p:spTree>
    <p:extLst>
      <p:ext uri="{BB962C8B-B14F-4D97-AF65-F5344CB8AC3E}">
        <p14:creationId xmlns:p14="http://schemas.microsoft.com/office/powerpoint/2010/main" val="1119487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487" y="836712"/>
            <a:ext cx="526097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36712"/>
            <a:ext cx="321818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5542491"/>
            <a:ext cx="3384376"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FRANKLIN DELANO ROOSEVELT</a:t>
            </a:r>
            <a:endParaRPr lang="en-US" sz="1600" dirty="0">
              <a:latin typeface="Times New Roman" pitchFamily="18" charset="0"/>
              <a:cs typeface="Times New Roman" pitchFamily="18" charset="0"/>
            </a:endParaRPr>
          </a:p>
        </p:txBody>
      </p:sp>
      <p:sp>
        <p:nvSpPr>
          <p:cNvPr id="6" name="TextBox 5"/>
          <p:cNvSpPr txBox="1"/>
          <p:nvPr/>
        </p:nvSpPr>
        <p:spPr>
          <a:xfrm>
            <a:off x="3851920" y="5542493"/>
            <a:ext cx="5139540"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TRANH MÔ TẢ CHÍNH SÁCH MỚI ( NGƯỜI KHỔNG LỒ TƯỢNG TRƯNG CHO NHÀ NƯỚC)</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322749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heel(1)">
                                      <p:cBhvr>
                                        <p:cTn id="7" dur="2000"/>
                                        <p:tgtEl>
                                          <p:spTgt spid="512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750" fill="hold"/>
                                        <p:tgtEl>
                                          <p:spTgt spid="4"/>
                                        </p:tgtEl>
                                        <p:attrNameLst>
                                          <p:attrName>ppt_x</p:attrName>
                                        </p:attrNameLst>
                                      </p:cBhvr>
                                      <p:tavLst>
                                        <p:tav tm="0">
                                          <p:val>
                                            <p:strVal val="#ppt_x"/>
                                          </p:val>
                                        </p:tav>
                                        <p:tav tm="100000">
                                          <p:val>
                                            <p:strVal val="#ppt_x"/>
                                          </p:val>
                                        </p:tav>
                                      </p:tavLst>
                                    </p:anim>
                                    <p:anim calcmode="lin" valueType="num">
                                      <p:cBhvr additive="base">
                                        <p:cTn id="11" dur="1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p:cTn id="16" dur="1000" fill="hold"/>
                                        <p:tgtEl>
                                          <p:spTgt spid="5122"/>
                                        </p:tgtEl>
                                        <p:attrNameLst>
                                          <p:attrName>ppt_w</p:attrName>
                                        </p:attrNameLst>
                                      </p:cBhvr>
                                      <p:tavLst>
                                        <p:tav tm="0">
                                          <p:val>
                                            <p:fltVal val="0"/>
                                          </p:val>
                                        </p:tav>
                                        <p:tav tm="100000">
                                          <p:val>
                                            <p:strVal val="#ppt_w"/>
                                          </p:val>
                                        </p:tav>
                                      </p:tavLst>
                                    </p:anim>
                                    <p:anim calcmode="lin" valueType="num">
                                      <p:cBhvr>
                                        <p:cTn id="17" dur="1000" fill="hold"/>
                                        <p:tgtEl>
                                          <p:spTgt spid="5122"/>
                                        </p:tgtEl>
                                        <p:attrNameLst>
                                          <p:attrName>ppt_h</p:attrName>
                                        </p:attrNameLst>
                                      </p:cBhvr>
                                      <p:tavLst>
                                        <p:tav tm="0">
                                          <p:val>
                                            <p:fltVal val="0"/>
                                          </p:val>
                                        </p:tav>
                                        <p:tav tm="100000">
                                          <p:val>
                                            <p:strVal val="#ppt_h"/>
                                          </p:val>
                                        </p:tav>
                                      </p:tavLst>
                                    </p:anim>
                                    <p:anim calcmode="lin" valueType="num">
                                      <p:cBhvr>
                                        <p:cTn id="18" dur="1000" fill="hold"/>
                                        <p:tgtEl>
                                          <p:spTgt spid="5122"/>
                                        </p:tgtEl>
                                        <p:attrNameLst>
                                          <p:attrName>style.rotation</p:attrName>
                                        </p:attrNameLst>
                                      </p:cBhvr>
                                      <p:tavLst>
                                        <p:tav tm="0">
                                          <p:val>
                                            <p:fltVal val="90"/>
                                          </p:val>
                                        </p:tav>
                                        <p:tav tm="100000">
                                          <p:val>
                                            <p:fltVal val="0"/>
                                          </p:val>
                                        </p:tav>
                                      </p:tavLst>
                                    </p:anim>
                                    <p:animEffect transition="in" filter="fade">
                                      <p:cBhvr>
                                        <p:cTn id="19" dur="1000"/>
                                        <p:tgtEl>
                                          <p:spTgt spid="5122"/>
                                        </p:tgtEl>
                                      </p:cBhvr>
                                    </p:animEffect>
                                  </p:childTnLst>
                                </p:cTn>
                              </p:par>
                              <p:par>
                                <p:cTn id="20" presetID="26"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57972"/>
            <a:ext cx="7776864" cy="589632"/>
          </a:xfrm>
        </p:spPr>
        <p:txBody>
          <a:bodyPr/>
          <a:lstStyle/>
          <a:p>
            <a:r>
              <a:rPr lang="en-US" sz="2400" b="1" dirty="0" smtClean="0">
                <a:solidFill>
                  <a:schemeClr val="tx1"/>
                </a:solidFill>
                <a:latin typeface="Times New Roman" pitchFamily="18" charset="0"/>
                <a:cs typeface="Times New Roman" pitchFamily="18" charset="0"/>
              </a:rPr>
              <a:t>II. </a:t>
            </a:r>
            <a:r>
              <a:rPr lang="en-US" sz="2400" b="1" dirty="0" err="1" smtClean="0">
                <a:solidFill>
                  <a:schemeClr val="tx1"/>
                </a:solidFill>
                <a:latin typeface="Times New Roman" pitchFamily="18" charset="0"/>
                <a:cs typeface="Times New Roman" pitchFamily="18" charset="0"/>
              </a:rPr>
              <a:t>Nước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Mĩ</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trong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những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năm</a:t>
            </a:r>
            <a:r>
              <a:rPr lang="en-US" sz="2400" b="1" dirty="0" smtClean="0">
                <a:solidFill>
                  <a:schemeClr val="tx1"/>
                </a:solidFill>
                <a:latin typeface="Times New Roman" pitchFamily="18" charset="0"/>
                <a:cs typeface="Times New Roman" pitchFamily="18" charset="0"/>
              </a:rPr>
              <a:t> 1929-1939</a:t>
            </a:r>
            <a:endParaRPr lang="en-US" sz="2400" b="1"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287524" y="1124012"/>
            <a:ext cx="4068452" cy="743540"/>
          </a:xfrm>
        </p:spPr>
        <p:txBody>
          <a:bodyPr/>
          <a:lstStyle/>
          <a:p>
            <a:pPr marL="0" indent="0" algn="ctr">
              <a:buNone/>
            </a:pPr>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Cuộc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khủng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tế</a:t>
            </a:r>
            <a:r>
              <a:rPr lang="en-US"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1929-1933)</a:t>
            </a:r>
          </a:p>
        </p:txBody>
      </p:sp>
      <p:sp>
        <p:nvSpPr>
          <p:cNvPr id="4" name="TextBox 3"/>
          <p:cNvSpPr txBox="1"/>
          <p:nvPr/>
        </p:nvSpPr>
        <p:spPr>
          <a:xfrm>
            <a:off x="179512" y="188640"/>
            <a:ext cx="7658250"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TIẾT 27. BÀI 18. NƯỚC MĨ GIỮA HAI CUỘC CHẾN TRANH THẾ GIỚI</a:t>
            </a:r>
            <a:endParaRPr lang="en-US" b="1" dirty="0">
              <a:latin typeface="Times New Roman" pitchFamily="18" charset="0"/>
              <a:cs typeface="Times New Roman" pitchFamily="18" charset="0"/>
            </a:endParaRPr>
          </a:p>
        </p:txBody>
      </p:sp>
      <p:sp>
        <p:nvSpPr>
          <p:cNvPr id="5" name="Horizontal Scroll 4"/>
          <p:cNvSpPr/>
          <p:nvPr/>
        </p:nvSpPr>
        <p:spPr>
          <a:xfrm>
            <a:off x="4644008" y="1853472"/>
            <a:ext cx="3776936" cy="2160240"/>
          </a:xfrm>
          <a:prstGeom prst="horizontalScroll">
            <a:avLst/>
          </a:prstGeom>
          <a:solidFill>
            <a:schemeClr val="accent3">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chemeClr val="tx1"/>
                </a:solidFill>
                <a:latin typeface="Times New Roman" panose="02020603050405020304" pitchFamily="18" charset="0"/>
                <a:cs typeface="Times New Roman" panose="02020603050405020304" pitchFamily="18" charset="0"/>
              </a:rPr>
              <a:t>Nước</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Mĩ</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đã</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giải</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quyết</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khủng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hoảng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này</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như</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thế</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nào</a:t>
            </a:r>
            <a:r>
              <a:rPr lang="en-US" sz="2400" b="1" i="1" dirty="0" smtClean="0">
                <a:solidFill>
                  <a:schemeClr val="tx1"/>
                </a:solidFill>
                <a:latin typeface="Times New Roman" panose="02020603050405020304" pitchFamily="18" charset="0"/>
                <a:cs typeface="Times New Roman" panose="02020603050405020304" pitchFamily="18" charset="0"/>
              </a:rPr>
              <a:t>?</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4499992" y="1147604"/>
            <a:ext cx="23240" cy="5324144"/>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9512" y="2018093"/>
            <a:ext cx="3917484" cy="830997"/>
          </a:xfrm>
          <a:prstGeom prst="rect">
            <a:avLst/>
          </a:prstGeom>
        </p:spPr>
        <p:txBody>
          <a:bodyPr wrap="square">
            <a:spAutoFit/>
          </a:bodyPr>
          <a:lstStyle/>
          <a:p>
            <a:pPr algn="ctr"/>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Chính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Ru-</a:t>
            </a:r>
            <a:r>
              <a:rPr lang="en-US" sz="2400" b="1" dirty="0" err="1">
                <a:latin typeface="Times New Roman" pitchFamily="18" charset="0"/>
                <a:cs typeface="Times New Roman" pitchFamily="18" charset="0"/>
              </a:rPr>
              <a:t>dơ</a:t>
            </a: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ven</a:t>
            </a:r>
            <a:r>
              <a:rPr lang="en-US" sz="2400" b="1" dirty="0">
                <a:latin typeface="Times New Roman" pitchFamily="18" charset="0"/>
                <a:cs typeface="Times New Roman" pitchFamily="18" charset="0"/>
              </a:rPr>
              <a:t> </a:t>
            </a:r>
          </a:p>
        </p:txBody>
      </p:sp>
      <p:sp>
        <p:nvSpPr>
          <p:cNvPr id="9" name="Horizontal Scroll 8"/>
          <p:cNvSpPr/>
          <p:nvPr/>
        </p:nvSpPr>
        <p:spPr>
          <a:xfrm>
            <a:off x="4764784" y="2454137"/>
            <a:ext cx="3776936" cy="2160240"/>
          </a:xfrm>
          <a:prstGeom prst="horizontalScroll">
            <a:avLst/>
          </a:prstGeom>
          <a:solidFill>
            <a:schemeClr val="accent3">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chemeClr val="tx1"/>
                </a:solidFill>
                <a:latin typeface="Times New Roman" panose="02020603050405020304" pitchFamily="18" charset="0"/>
                <a:cs typeface="Times New Roman" panose="02020603050405020304" pitchFamily="18" charset="0"/>
              </a:rPr>
              <a:t>Nội</a:t>
            </a:r>
            <a:r>
              <a:rPr lang="en-US" sz="2400" b="1" i="1" dirty="0" smtClean="0">
                <a:solidFill>
                  <a:schemeClr val="tx1"/>
                </a:solidFill>
                <a:latin typeface="Times New Roman" panose="02020603050405020304" pitchFamily="18" charset="0"/>
                <a:cs typeface="Times New Roman" panose="02020603050405020304" pitchFamily="18" charset="0"/>
              </a:rPr>
              <a:t> dung </a:t>
            </a:r>
            <a:r>
              <a:rPr lang="en-US" sz="2400" b="1" i="1" dirty="0" err="1" smtClean="0">
                <a:solidFill>
                  <a:schemeClr val="tx1"/>
                </a:solidFill>
                <a:latin typeface="Times New Roman" panose="02020603050405020304" pitchFamily="18" charset="0"/>
                <a:cs typeface="Times New Roman" panose="02020603050405020304" pitchFamily="18" charset="0"/>
              </a:rPr>
              <a:t>cơ</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bản</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của</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Chính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sách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mới</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là</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gì</a:t>
            </a:r>
            <a:r>
              <a:rPr lang="en-US" sz="2400" b="1" i="1" dirty="0" smtClean="0">
                <a:solidFill>
                  <a:schemeClr val="tx1"/>
                </a:solidFill>
                <a:latin typeface="Times New Roman" panose="02020603050405020304" pitchFamily="18" charset="0"/>
                <a:cs typeface="Times New Roman" panose="02020603050405020304" pitchFamily="18" charset="0"/>
              </a:rPr>
              <a:t>?</a:t>
            </a:r>
            <a:endParaRPr lang="en-US" sz="2400" b="1"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1446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92696"/>
            <a:ext cx="526097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47664" y="5229200"/>
            <a:ext cx="5139540"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TRANH MÔ TẢ CHÍNH SÁCH MỚI ( NGƯỜI KHỔNG LỒ TƯỢNG TRƯNG CHO NHÀ NƯỚC)</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90185672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57972"/>
            <a:ext cx="7776864" cy="589632"/>
          </a:xfrm>
        </p:spPr>
        <p:txBody>
          <a:bodyPr/>
          <a:lstStyle/>
          <a:p>
            <a:r>
              <a:rPr lang="en-US" sz="2400" b="1" dirty="0" smtClean="0">
                <a:solidFill>
                  <a:schemeClr val="tx1"/>
                </a:solidFill>
                <a:latin typeface="Times New Roman" pitchFamily="18" charset="0"/>
                <a:cs typeface="Times New Roman" pitchFamily="18" charset="0"/>
              </a:rPr>
              <a:t>II. </a:t>
            </a:r>
            <a:r>
              <a:rPr lang="en-US" sz="2400" b="1" dirty="0" err="1" smtClean="0">
                <a:solidFill>
                  <a:schemeClr val="tx1"/>
                </a:solidFill>
                <a:latin typeface="Times New Roman" pitchFamily="18" charset="0"/>
                <a:cs typeface="Times New Roman" pitchFamily="18" charset="0"/>
              </a:rPr>
              <a:t>Nước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Mĩ</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trong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những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năm</a:t>
            </a:r>
            <a:r>
              <a:rPr lang="en-US" sz="2400" b="1" dirty="0" smtClean="0">
                <a:solidFill>
                  <a:schemeClr val="tx1"/>
                </a:solidFill>
                <a:latin typeface="Times New Roman" pitchFamily="18" charset="0"/>
                <a:cs typeface="Times New Roman" pitchFamily="18" charset="0"/>
              </a:rPr>
              <a:t> 1929-1939</a:t>
            </a:r>
            <a:endParaRPr lang="en-US" sz="2400" b="1"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287524" y="1124012"/>
            <a:ext cx="4068452" cy="743540"/>
          </a:xfrm>
        </p:spPr>
        <p:txBody>
          <a:bodyPr/>
          <a:lstStyle/>
          <a:p>
            <a:pPr marL="0" indent="0" algn="ctr">
              <a:buNone/>
            </a:pPr>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Cuộc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khủng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tế</a:t>
            </a:r>
            <a:r>
              <a:rPr lang="en-US"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1929-1933)</a:t>
            </a:r>
          </a:p>
        </p:txBody>
      </p:sp>
      <p:sp>
        <p:nvSpPr>
          <p:cNvPr id="4" name="TextBox 3"/>
          <p:cNvSpPr txBox="1"/>
          <p:nvPr/>
        </p:nvSpPr>
        <p:spPr>
          <a:xfrm>
            <a:off x="179512" y="188640"/>
            <a:ext cx="7658250"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TIẾT 27. BÀI 18. NƯỚC MĨ GIỮA HAI CUỘC CHẾN TRANH THẾ GIỚI</a:t>
            </a:r>
            <a:endParaRPr lang="en-US" b="1" dirty="0">
              <a:latin typeface="Times New Roman" pitchFamily="18" charset="0"/>
              <a:cs typeface="Times New Roman" pitchFamily="18" charset="0"/>
            </a:endParaRPr>
          </a:p>
        </p:txBody>
      </p:sp>
      <p:cxnSp>
        <p:nvCxnSpPr>
          <p:cNvPr id="6" name="Straight Connector 5"/>
          <p:cNvCxnSpPr/>
          <p:nvPr/>
        </p:nvCxnSpPr>
        <p:spPr>
          <a:xfrm flipH="1">
            <a:off x="4499992" y="1147604"/>
            <a:ext cx="23240" cy="5324144"/>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9512" y="2018093"/>
            <a:ext cx="3917484" cy="830997"/>
          </a:xfrm>
          <a:prstGeom prst="rect">
            <a:avLst/>
          </a:prstGeom>
        </p:spPr>
        <p:txBody>
          <a:bodyPr wrap="square">
            <a:spAutoFit/>
          </a:bodyPr>
          <a:lstStyle/>
          <a:p>
            <a:pPr algn="ctr"/>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Chính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Ru-</a:t>
            </a:r>
            <a:r>
              <a:rPr lang="en-US" sz="2400" b="1" dirty="0" err="1">
                <a:latin typeface="Times New Roman" pitchFamily="18" charset="0"/>
                <a:cs typeface="Times New Roman" pitchFamily="18" charset="0"/>
              </a:rPr>
              <a:t>dơ</a:t>
            </a: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ven</a:t>
            </a:r>
            <a:r>
              <a:rPr lang="en-US" sz="2400" b="1" dirty="0">
                <a:latin typeface="Times New Roman" pitchFamily="18" charset="0"/>
                <a:cs typeface="Times New Roman" pitchFamily="18" charset="0"/>
              </a:rPr>
              <a:t> </a:t>
            </a:r>
          </a:p>
        </p:txBody>
      </p:sp>
      <p:sp>
        <p:nvSpPr>
          <p:cNvPr id="9" name="Horizontal Scroll 8"/>
          <p:cNvSpPr/>
          <p:nvPr/>
        </p:nvSpPr>
        <p:spPr>
          <a:xfrm>
            <a:off x="4667248" y="1867552"/>
            <a:ext cx="3776936" cy="2160240"/>
          </a:xfrm>
          <a:prstGeom prst="horizontalScroll">
            <a:avLst/>
          </a:prstGeom>
          <a:solidFill>
            <a:schemeClr val="accent3">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chemeClr val="tx1"/>
                </a:solidFill>
                <a:latin typeface="Times New Roman" panose="02020603050405020304" pitchFamily="18" charset="0"/>
                <a:cs typeface="Times New Roman" panose="02020603050405020304" pitchFamily="18" charset="0"/>
              </a:rPr>
              <a:t>Vai</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trò</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của</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nhà</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nước</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trong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Chính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sách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mới</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được</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thể</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hiện</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như</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thế</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nào</a:t>
            </a:r>
            <a:r>
              <a:rPr lang="en-US" sz="2400" b="1" i="1" dirty="0" smtClean="0">
                <a:solidFill>
                  <a:schemeClr val="tx1"/>
                </a:solidFill>
                <a:latin typeface="Times New Roman" panose="02020603050405020304" pitchFamily="18" charset="0"/>
                <a:cs typeface="Times New Roman" panose="02020603050405020304" pitchFamily="18" charset="0"/>
              </a:rPr>
              <a:t>?</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79512" y="2664914"/>
            <a:ext cx="4343720" cy="1938992"/>
          </a:xfrm>
          <a:prstGeom prst="rect">
            <a:avLst/>
          </a:prstGeom>
        </p:spPr>
        <p:txBody>
          <a:bodyPr wrap="square">
            <a:spAutoFit/>
          </a:bodyPr>
          <a:lstStyle/>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Nội</a:t>
            </a:r>
            <a:r>
              <a:rPr lang="en-US" sz="2400" b="1" dirty="0" smtClean="0">
                <a:latin typeface="Times New Roman" pitchFamily="18" charset="0"/>
                <a:cs typeface="Times New Roman" pitchFamily="18" charset="0"/>
              </a:rPr>
              <a:t> dung:</a:t>
            </a:r>
          </a:p>
          <a:p>
            <a:r>
              <a:rPr lang="en-US" sz="2400" b="1"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Gồm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hàng</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đặt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dưới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soát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endParaRPr lang="en-US" sz="2400" b="1" dirty="0">
              <a:latin typeface="Times New Roman" pitchFamily="18" charset="0"/>
              <a:cs typeface="Times New Roman" pitchFamily="18" charset="0"/>
            </a:endParaRPr>
          </a:p>
        </p:txBody>
      </p:sp>
      <p:sp>
        <p:nvSpPr>
          <p:cNvPr id="11" name="Rectangle 10"/>
          <p:cNvSpPr/>
          <p:nvPr/>
        </p:nvSpPr>
        <p:spPr>
          <a:xfrm>
            <a:off x="141644" y="4515212"/>
            <a:ext cx="4343720" cy="1938992"/>
          </a:xfrm>
          <a:prstGeom prst="rect">
            <a:avLst/>
          </a:prstGeom>
        </p:spPr>
        <p:txBody>
          <a:bodyPr wrap="square">
            <a:spAutoFit/>
          </a:bodyPr>
          <a:lstStyle/>
          <a:p>
            <a:r>
              <a:rPr lang="en-US" sz="2400" b="1"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vai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trò</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tổ</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hàng</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tổ</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cứu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ổn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hội</a:t>
            </a:r>
            <a:endParaRPr lang="en-US" sz="2400" b="1" dirty="0">
              <a:latin typeface="Times New Roman" pitchFamily="18" charset="0"/>
              <a:cs typeface="Times New Roman" pitchFamily="18" charset="0"/>
            </a:endParaRPr>
          </a:p>
        </p:txBody>
      </p:sp>
      <p:sp>
        <p:nvSpPr>
          <p:cNvPr id="12" name="Horizontal Scroll 11"/>
          <p:cNvSpPr/>
          <p:nvPr/>
        </p:nvSpPr>
        <p:spPr>
          <a:xfrm>
            <a:off x="4926228" y="2554290"/>
            <a:ext cx="3776936" cy="2160240"/>
          </a:xfrm>
          <a:prstGeom prst="horizontalScroll">
            <a:avLst/>
          </a:prstGeom>
          <a:solidFill>
            <a:schemeClr val="accent3">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chemeClr val="tx1"/>
                </a:solidFill>
                <a:latin typeface="Times New Roman" panose="02020603050405020304" pitchFamily="18" charset="0"/>
                <a:cs typeface="Times New Roman" panose="02020603050405020304" pitchFamily="18" charset="0"/>
              </a:rPr>
              <a:t>Chính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sách</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mới</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có</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tác</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dụng</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như</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thế</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nào</a:t>
            </a:r>
            <a:r>
              <a:rPr lang="en-US" sz="2400" b="1" i="1" dirty="0" smtClean="0">
                <a:solidFill>
                  <a:schemeClr val="tx1"/>
                </a:solidFill>
                <a:latin typeface="Times New Roman" panose="02020603050405020304" pitchFamily="18" charset="0"/>
                <a:cs typeface="Times New Roman" panose="02020603050405020304" pitchFamily="18" charset="0"/>
              </a:rPr>
              <a:t>?</a:t>
            </a:r>
            <a:endParaRPr lang="en-US" sz="2400" b="1"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5176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par>
                                <p:cTn id="49" presetID="1" presetClass="exit" presetSubtype="0" fill="hold" grpId="1" nodeType="with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1"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57972"/>
            <a:ext cx="7776864" cy="589632"/>
          </a:xfrm>
        </p:spPr>
        <p:txBody>
          <a:bodyPr/>
          <a:lstStyle/>
          <a:p>
            <a:r>
              <a:rPr lang="en-US" sz="2400" b="1" dirty="0" smtClean="0">
                <a:solidFill>
                  <a:schemeClr val="tx1"/>
                </a:solidFill>
                <a:latin typeface="Times New Roman" pitchFamily="18" charset="0"/>
                <a:cs typeface="Times New Roman" pitchFamily="18" charset="0"/>
              </a:rPr>
              <a:t>II. </a:t>
            </a:r>
            <a:r>
              <a:rPr lang="en-US" sz="2400" b="1" dirty="0" err="1" smtClean="0">
                <a:solidFill>
                  <a:schemeClr val="tx1"/>
                </a:solidFill>
                <a:latin typeface="Times New Roman" pitchFamily="18" charset="0"/>
                <a:cs typeface="Times New Roman" pitchFamily="18" charset="0"/>
              </a:rPr>
              <a:t>Nước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Mĩ</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trong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những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năm</a:t>
            </a:r>
            <a:r>
              <a:rPr lang="en-US" sz="2400" b="1" dirty="0" smtClean="0">
                <a:solidFill>
                  <a:schemeClr val="tx1"/>
                </a:solidFill>
                <a:latin typeface="Times New Roman" pitchFamily="18" charset="0"/>
                <a:cs typeface="Times New Roman" pitchFamily="18" charset="0"/>
              </a:rPr>
              <a:t> 1929-1939</a:t>
            </a:r>
            <a:endParaRPr lang="en-US" sz="2400" b="1"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287524" y="1124012"/>
            <a:ext cx="4068452" cy="743540"/>
          </a:xfrm>
        </p:spPr>
        <p:txBody>
          <a:bodyPr/>
          <a:lstStyle/>
          <a:p>
            <a:pPr marL="0" indent="0" algn="ctr">
              <a:buNone/>
            </a:pPr>
            <a:r>
              <a:rPr lang="en-US" sz="2400" b="1" dirty="0" smtClean="0">
                <a:latin typeface="Times New Roman" pitchFamily="18" charset="0"/>
                <a:cs typeface="Times New Roman" pitchFamily="18" charset="0"/>
              </a:rPr>
              <a:t>1. </a:t>
            </a:r>
            <a:r>
              <a:rPr lang="en-US" sz="2400" b="1" dirty="0" err="1" smtClean="0">
                <a:latin typeface="Times New Roman" pitchFamily="18" charset="0"/>
                <a:cs typeface="Times New Roman" pitchFamily="18" charset="0"/>
              </a:rPr>
              <a:t>Cuộc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khủng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tế</a:t>
            </a:r>
            <a:r>
              <a:rPr lang="en-US"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1929-1933)</a:t>
            </a:r>
          </a:p>
        </p:txBody>
      </p:sp>
      <p:sp>
        <p:nvSpPr>
          <p:cNvPr id="4" name="TextBox 3"/>
          <p:cNvSpPr txBox="1"/>
          <p:nvPr/>
        </p:nvSpPr>
        <p:spPr>
          <a:xfrm>
            <a:off x="179512" y="188640"/>
            <a:ext cx="7658250"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TIẾT 27. BÀI 18. NƯỚC MĨ GIỮA HAI CUỘC CHẾN TRANH THẾ GIỚI</a:t>
            </a:r>
            <a:endParaRPr lang="en-US" b="1" dirty="0">
              <a:latin typeface="Times New Roman" pitchFamily="18" charset="0"/>
              <a:cs typeface="Times New Roman" pitchFamily="18" charset="0"/>
            </a:endParaRPr>
          </a:p>
        </p:txBody>
      </p:sp>
      <p:cxnSp>
        <p:nvCxnSpPr>
          <p:cNvPr id="6" name="Straight Connector 5"/>
          <p:cNvCxnSpPr/>
          <p:nvPr/>
        </p:nvCxnSpPr>
        <p:spPr>
          <a:xfrm flipH="1">
            <a:off x="4837428" y="1124012"/>
            <a:ext cx="23240" cy="5324144"/>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9512" y="2018093"/>
            <a:ext cx="3917484" cy="830997"/>
          </a:xfrm>
          <a:prstGeom prst="rect">
            <a:avLst/>
          </a:prstGeom>
        </p:spPr>
        <p:txBody>
          <a:bodyPr wrap="square">
            <a:spAutoFit/>
          </a:bodyPr>
          <a:lstStyle/>
          <a:p>
            <a:pPr algn="ctr"/>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Chính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Ru-</a:t>
            </a:r>
            <a:r>
              <a:rPr lang="en-US" sz="2400" b="1" dirty="0" err="1">
                <a:latin typeface="Times New Roman" pitchFamily="18" charset="0"/>
                <a:cs typeface="Times New Roman" pitchFamily="18" charset="0"/>
              </a:rPr>
              <a:t>dơ</a:t>
            </a: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ven</a:t>
            </a:r>
            <a:r>
              <a:rPr lang="en-US" sz="2400" b="1" dirty="0">
                <a:latin typeface="Times New Roman" pitchFamily="18" charset="0"/>
                <a:cs typeface="Times New Roman" pitchFamily="18" charset="0"/>
              </a:rPr>
              <a:t> </a:t>
            </a:r>
          </a:p>
        </p:txBody>
      </p:sp>
      <p:sp>
        <p:nvSpPr>
          <p:cNvPr id="10" name="Rectangle 9"/>
          <p:cNvSpPr/>
          <p:nvPr/>
        </p:nvSpPr>
        <p:spPr>
          <a:xfrm>
            <a:off x="179512" y="2724146"/>
            <a:ext cx="4343720" cy="461665"/>
          </a:xfrm>
          <a:prstGeom prst="rect">
            <a:avLst/>
          </a:prstGeom>
        </p:spPr>
        <p:txBody>
          <a:bodyPr wrap="square">
            <a:spAutoFit/>
          </a:bodyPr>
          <a:lstStyle/>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Nội</a:t>
            </a:r>
            <a:r>
              <a:rPr lang="en-US" sz="2400" b="1" dirty="0" smtClean="0">
                <a:latin typeface="Times New Roman" pitchFamily="18" charset="0"/>
                <a:cs typeface="Times New Roman" pitchFamily="18" charset="0"/>
              </a:rPr>
              <a:t> dung:</a:t>
            </a:r>
          </a:p>
        </p:txBody>
      </p:sp>
      <p:sp>
        <p:nvSpPr>
          <p:cNvPr id="5" name="Rectangle 4"/>
          <p:cNvSpPr/>
          <p:nvPr/>
        </p:nvSpPr>
        <p:spPr>
          <a:xfrm>
            <a:off x="179512" y="3185811"/>
            <a:ext cx="4572000" cy="2308324"/>
          </a:xfrm>
          <a:prstGeom prst="rect">
            <a:avLst/>
          </a:prstGeom>
        </p:spPr>
        <p:txBody>
          <a:bodyPr>
            <a:spAutoFit/>
          </a:bodyPr>
          <a:lstStyle/>
          <a:p>
            <a:pPr>
              <a:buFontTx/>
              <a:buChar char="-"/>
            </a:pP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CNTB </a:t>
            </a:r>
            <a:r>
              <a:rPr lang="en-US" sz="2400" dirty="0" err="1">
                <a:latin typeface="Times New Roman" pitchFamily="18" charset="0"/>
                <a:cs typeface="Times New Roman" pitchFamily="18" charset="0"/>
              </a:rPr>
              <a:t>Mĩ</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Giúp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DCTS</a:t>
            </a:r>
          </a:p>
        </p:txBody>
      </p:sp>
    </p:spTree>
    <p:extLst>
      <p:ext uri="{BB962C8B-B14F-4D97-AF65-F5344CB8AC3E}">
        <p14:creationId xmlns:p14="http://schemas.microsoft.com/office/powerpoint/2010/main" val="3964282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5"/>
          <p:cNvSpPr txBox="1">
            <a:spLocks noChangeArrowheads="1"/>
          </p:cNvSpPr>
          <p:nvPr/>
        </p:nvSpPr>
        <p:spPr bwMode="auto">
          <a:xfrm>
            <a:off x="1066800" y="1143000"/>
            <a:ext cx="701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400" b="1">
                <a:latin typeface="Times New Roman" panose="02020603050405020304" pitchFamily="18" charset="0"/>
              </a:rPr>
              <a:t>Các giai đoạn phát triển của nước Mĩ giữa hai cuộc chiến tranh thế giới (1918 - 1939)</a:t>
            </a:r>
          </a:p>
        </p:txBody>
      </p:sp>
      <p:sp>
        <p:nvSpPr>
          <p:cNvPr id="20484" name="Line 6"/>
          <p:cNvSpPr>
            <a:spLocks noChangeShapeType="1"/>
          </p:cNvSpPr>
          <p:nvPr/>
        </p:nvSpPr>
        <p:spPr bwMode="auto">
          <a:xfrm>
            <a:off x="838200" y="3581400"/>
            <a:ext cx="7920038" cy="0"/>
          </a:xfrm>
          <a:prstGeom prst="line">
            <a:avLst/>
          </a:prstGeom>
          <a:noFill/>
          <a:ln w="34925">
            <a:solidFill>
              <a:srgbClr val="008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5" name="AutoShape 7"/>
          <p:cNvSpPr/>
          <p:nvPr/>
        </p:nvSpPr>
        <p:spPr bwMode="auto">
          <a:xfrm rot="5400000">
            <a:off x="1955006" y="2997994"/>
            <a:ext cx="287338" cy="2520950"/>
          </a:xfrm>
          <a:prstGeom prst="rightBrace">
            <a:avLst>
              <a:gd name="adj1" fmla="val 73112"/>
              <a:gd name="adj2" fmla="val 50000"/>
            </a:avLst>
          </a:prstGeom>
          <a:noFill/>
          <a:ln w="19050">
            <a:solidFill>
              <a:srgbClr val="008000"/>
            </a:solidFill>
            <a:round/>
          </a:ln>
          <a:extLst>
            <a:ext uri="{909E8E84-426E-40DD-AFC4-6F175D3DCCD1}">
              <a14:hiddenFill xmlns:a14="http://schemas.microsoft.com/office/drawing/2010/main">
                <a:solidFill>
                  <a:srgbClr val="FFFFFF"/>
                </a:solidFill>
              </a14:hiddenFill>
            </a:ext>
          </a:extLst>
        </p:spPr>
        <p:txBody>
          <a:bodyPr wrap="none" anchor="ctr"/>
          <a:lstStyle/>
          <a:p>
            <a:pPr algn="ctr">
              <a:lnSpc>
                <a:spcPct val="90000"/>
              </a:lnSpc>
              <a:spcBef>
                <a:spcPct val="20000"/>
              </a:spcBef>
            </a:pPr>
            <a:endParaRPr lang="en-US" sz="2400">
              <a:latin typeface="Times New Roman" panose="02020603050405020304" pitchFamily="18" charset="0"/>
            </a:endParaRPr>
          </a:p>
        </p:txBody>
      </p:sp>
      <p:sp>
        <p:nvSpPr>
          <p:cNvPr id="20486" name="AutoShape 8"/>
          <p:cNvSpPr/>
          <p:nvPr/>
        </p:nvSpPr>
        <p:spPr bwMode="auto">
          <a:xfrm rot="5400000">
            <a:off x="6988175" y="3070225"/>
            <a:ext cx="279400" cy="2520950"/>
          </a:xfrm>
          <a:prstGeom prst="rightBrace">
            <a:avLst>
              <a:gd name="adj1" fmla="val 75189"/>
              <a:gd name="adj2" fmla="val 48676"/>
            </a:avLst>
          </a:prstGeom>
          <a:noFill/>
          <a:ln w="19050">
            <a:solidFill>
              <a:srgbClr val="008000"/>
            </a:solidFill>
            <a:round/>
          </a:ln>
          <a:extLst>
            <a:ext uri="{909E8E84-426E-40DD-AFC4-6F175D3DCCD1}">
              <a14:hiddenFill xmlns:a14="http://schemas.microsoft.com/office/drawing/2010/main">
                <a:solidFill>
                  <a:srgbClr val="FFFFFF"/>
                </a:solidFill>
              </a14:hiddenFill>
            </a:ext>
          </a:extLst>
        </p:spPr>
        <p:txBody>
          <a:bodyPr wrap="none" anchor="ctr"/>
          <a:lstStyle/>
          <a:p>
            <a:pPr algn="ctr">
              <a:lnSpc>
                <a:spcPct val="90000"/>
              </a:lnSpc>
              <a:spcBef>
                <a:spcPct val="20000"/>
              </a:spcBef>
            </a:pPr>
            <a:endParaRPr lang="en-US" sz="2400">
              <a:latin typeface="Times New Roman" panose="02020603050405020304" pitchFamily="18" charset="0"/>
            </a:endParaRPr>
          </a:p>
        </p:txBody>
      </p:sp>
      <p:sp>
        <p:nvSpPr>
          <p:cNvPr id="20487" name="Text Box 9"/>
          <p:cNvSpPr txBox="1">
            <a:spLocks noChangeArrowheads="1"/>
          </p:cNvSpPr>
          <p:nvPr/>
        </p:nvSpPr>
        <p:spPr bwMode="auto">
          <a:xfrm>
            <a:off x="381000" y="3733800"/>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a:latin typeface="Times New Roman" panose="02020603050405020304" pitchFamily="18" charset="0"/>
              </a:rPr>
              <a:t>1918</a:t>
            </a:r>
          </a:p>
        </p:txBody>
      </p:sp>
      <p:sp>
        <p:nvSpPr>
          <p:cNvPr id="20488" name="Text Box 10"/>
          <p:cNvSpPr txBox="1">
            <a:spLocks noChangeArrowheads="1"/>
          </p:cNvSpPr>
          <p:nvPr/>
        </p:nvSpPr>
        <p:spPr bwMode="auto">
          <a:xfrm>
            <a:off x="2895600" y="3733800"/>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a:latin typeface="Times New Roman" panose="02020603050405020304" pitchFamily="18" charset="0"/>
              </a:rPr>
              <a:t>1929</a:t>
            </a:r>
          </a:p>
        </p:txBody>
      </p:sp>
      <p:sp>
        <p:nvSpPr>
          <p:cNvPr id="20489" name="Text Box 11"/>
          <p:cNvSpPr txBox="1">
            <a:spLocks noChangeArrowheads="1"/>
          </p:cNvSpPr>
          <p:nvPr/>
        </p:nvSpPr>
        <p:spPr bwMode="auto">
          <a:xfrm>
            <a:off x="5410200" y="3733800"/>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a:latin typeface="Times New Roman" panose="02020603050405020304" pitchFamily="18" charset="0"/>
              </a:rPr>
              <a:t>1933</a:t>
            </a:r>
          </a:p>
        </p:txBody>
      </p:sp>
      <p:sp>
        <p:nvSpPr>
          <p:cNvPr id="20490" name="Text Box 12"/>
          <p:cNvSpPr txBox="1">
            <a:spLocks noChangeArrowheads="1"/>
          </p:cNvSpPr>
          <p:nvPr/>
        </p:nvSpPr>
        <p:spPr bwMode="auto">
          <a:xfrm>
            <a:off x="7924800" y="3733800"/>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a:latin typeface="Times New Roman" panose="02020603050405020304" pitchFamily="18" charset="0"/>
              </a:rPr>
              <a:t>1939</a:t>
            </a:r>
          </a:p>
        </p:txBody>
      </p:sp>
      <p:sp>
        <p:nvSpPr>
          <p:cNvPr id="20491" name="Text Box 13"/>
          <p:cNvSpPr txBox="1">
            <a:spLocks noChangeArrowheads="1"/>
          </p:cNvSpPr>
          <p:nvPr/>
        </p:nvSpPr>
        <p:spPr bwMode="auto">
          <a:xfrm>
            <a:off x="304800" y="4495800"/>
            <a:ext cx="3505200" cy="476250"/>
          </a:xfrm>
          <a:prstGeom prst="rect">
            <a:avLst/>
          </a:prstGeom>
          <a:solidFill>
            <a:srgbClr val="FF66FF"/>
          </a:solidFill>
          <a:ln w="19050">
            <a:solidFill>
              <a:srgbClr val="FFFF00"/>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400">
                <a:solidFill>
                  <a:srgbClr val="0000FF"/>
                </a:solidFill>
                <a:latin typeface="Times New Roman" panose="02020603050405020304" pitchFamily="18" charset="0"/>
              </a:rPr>
              <a:t>Kinh tế tăng trưởng nhanh</a:t>
            </a:r>
          </a:p>
        </p:txBody>
      </p:sp>
      <p:sp>
        <p:nvSpPr>
          <p:cNvPr id="20492" name="Text Box 14"/>
          <p:cNvSpPr txBox="1">
            <a:spLocks noChangeArrowheads="1"/>
          </p:cNvSpPr>
          <p:nvPr/>
        </p:nvSpPr>
        <p:spPr bwMode="auto">
          <a:xfrm>
            <a:off x="2971800" y="2514600"/>
            <a:ext cx="3352800" cy="415925"/>
          </a:xfrm>
          <a:prstGeom prst="rect">
            <a:avLst/>
          </a:prstGeom>
          <a:solidFill>
            <a:srgbClr val="99CCFF"/>
          </a:solidFill>
          <a:ln w="19050">
            <a:solidFill>
              <a:srgbClr val="FFFF00"/>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000" b="1">
                <a:latin typeface="Times New Roman" panose="02020603050405020304" pitchFamily="18" charset="0"/>
              </a:rPr>
              <a:t>KHỦNG HOẢNG KINH TẾ</a:t>
            </a:r>
          </a:p>
        </p:txBody>
      </p:sp>
      <p:sp>
        <p:nvSpPr>
          <p:cNvPr id="20493" name="Text Box 15"/>
          <p:cNvSpPr txBox="1">
            <a:spLocks noChangeArrowheads="1"/>
          </p:cNvSpPr>
          <p:nvPr/>
        </p:nvSpPr>
        <p:spPr bwMode="auto">
          <a:xfrm>
            <a:off x="5410200" y="4648200"/>
            <a:ext cx="3341688" cy="1187450"/>
          </a:xfrm>
          <a:prstGeom prst="rect">
            <a:avLst/>
          </a:prstGeom>
          <a:solidFill>
            <a:srgbClr val="FFFF99"/>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400">
                <a:solidFill>
                  <a:srgbClr val="FF0000"/>
                </a:solidFill>
                <a:latin typeface="Times New Roman" panose="02020603050405020304" pitchFamily="18" charset="0"/>
              </a:rPr>
              <a:t>Chính phủ thực hiện </a:t>
            </a:r>
            <a:r>
              <a:rPr lang="en-US" sz="2400" b="1" i="1">
                <a:solidFill>
                  <a:srgbClr val="FF0000"/>
                </a:solidFill>
                <a:latin typeface="Times New Roman" panose="02020603050405020304" pitchFamily="18" charset="0"/>
              </a:rPr>
              <a:t>Chính sách mới</a:t>
            </a:r>
            <a:r>
              <a:rPr lang="en-US" sz="2400">
                <a:solidFill>
                  <a:srgbClr val="FF0000"/>
                </a:solidFill>
                <a:latin typeface="Times New Roman" panose="02020603050405020304" pitchFamily="18" charset="0"/>
              </a:rPr>
              <a:t> để khôi phục và phát triển kinh tế</a:t>
            </a:r>
          </a:p>
        </p:txBody>
      </p:sp>
      <p:sp>
        <p:nvSpPr>
          <p:cNvPr id="20494" name="AutoShape 16"/>
          <p:cNvSpPr/>
          <p:nvPr/>
        </p:nvSpPr>
        <p:spPr bwMode="auto">
          <a:xfrm rot="16200000" flipV="1">
            <a:off x="4506912" y="1970088"/>
            <a:ext cx="212725" cy="2520950"/>
          </a:xfrm>
          <a:prstGeom prst="rightBrace">
            <a:avLst>
              <a:gd name="adj1" fmla="val 98756"/>
              <a:gd name="adj2" fmla="val 50000"/>
            </a:avLst>
          </a:prstGeom>
          <a:noFill/>
          <a:ln w="19050">
            <a:solidFill>
              <a:srgbClr val="008000"/>
            </a:solidFill>
            <a:rou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a:endParaRPr lang="en-US" sz="2000">
              <a:solidFill>
                <a:srgbClr val="00FFFF"/>
              </a:solidFill>
              <a:latin typeface=".VnArial Narrow" panose="020B7200000000000000" pitchFamily="34" charset="0"/>
            </a:endParaRPr>
          </a:p>
        </p:txBody>
      </p:sp>
      <p:sp>
        <p:nvSpPr>
          <p:cNvPr id="20495" name="Line 17"/>
          <p:cNvSpPr>
            <a:spLocks noChangeShapeType="1"/>
          </p:cNvSpPr>
          <p:nvPr/>
        </p:nvSpPr>
        <p:spPr bwMode="auto">
          <a:xfrm>
            <a:off x="838200" y="3429000"/>
            <a:ext cx="0" cy="304800"/>
          </a:xfrm>
          <a:prstGeom prst="line">
            <a:avLst/>
          </a:prstGeom>
          <a:noFill/>
          <a:ln w="38100">
            <a:solidFill>
              <a:srgbClr val="008000"/>
            </a:solidFill>
            <a:round/>
          </a:ln>
          <a:extLst>
            <a:ext uri="{909E8E84-426E-40DD-AFC4-6F175D3DCCD1}">
              <a14:hiddenFill xmlns:a14="http://schemas.microsoft.com/office/drawing/2010/main">
                <a:noFill/>
              </a14:hiddenFill>
            </a:ext>
          </a:extLst>
        </p:spPr>
        <p:txBody>
          <a:bodyPr/>
          <a:lstStyle/>
          <a:p>
            <a:endParaRPr lang="en-US"/>
          </a:p>
        </p:txBody>
      </p:sp>
      <p:sp>
        <p:nvSpPr>
          <p:cNvPr id="20496" name="Line 18"/>
          <p:cNvSpPr>
            <a:spLocks noChangeShapeType="1"/>
          </p:cNvSpPr>
          <p:nvPr/>
        </p:nvSpPr>
        <p:spPr bwMode="auto">
          <a:xfrm>
            <a:off x="8458200" y="3429000"/>
            <a:ext cx="0" cy="228600"/>
          </a:xfrm>
          <a:prstGeom prst="line">
            <a:avLst/>
          </a:prstGeom>
          <a:noFill/>
          <a:ln w="38100">
            <a:solidFill>
              <a:srgbClr val="008000"/>
            </a:solidFill>
            <a:round/>
          </a:ln>
          <a:extLst>
            <a:ext uri="{909E8E84-426E-40DD-AFC4-6F175D3DCCD1}">
              <a14:hiddenFill xmlns:a14="http://schemas.microsoft.com/office/drawing/2010/main">
                <a:noFill/>
              </a14:hiddenFill>
            </a:ext>
          </a:extLst>
        </p:spPr>
        <p:txBody>
          <a:bodyPr/>
          <a:lstStyle/>
          <a:p>
            <a:endParaRPr lang="en-US"/>
          </a:p>
        </p:txBody>
      </p:sp>
      <p:sp>
        <p:nvSpPr>
          <p:cNvPr id="20497" name="Line 19"/>
          <p:cNvSpPr>
            <a:spLocks noChangeShapeType="1"/>
          </p:cNvSpPr>
          <p:nvPr/>
        </p:nvSpPr>
        <p:spPr bwMode="auto">
          <a:xfrm>
            <a:off x="3352800" y="3429000"/>
            <a:ext cx="0" cy="228600"/>
          </a:xfrm>
          <a:prstGeom prst="line">
            <a:avLst/>
          </a:prstGeom>
          <a:noFill/>
          <a:ln w="38100">
            <a:solidFill>
              <a:srgbClr val="008000"/>
            </a:solidFill>
            <a:round/>
          </a:ln>
          <a:extLst>
            <a:ext uri="{909E8E84-426E-40DD-AFC4-6F175D3DCCD1}">
              <a14:hiddenFill xmlns:a14="http://schemas.microsoft.com/office/drawing/2010/main">
                <a:noFill/>
              </a14:hiddenFill>
            </a:ext>
          </a:extLst>
        </p:spPr>
        <p:txBody>
          <a:bodyPr/>
          <a:lstStyle/>
          <a:p>
            <a:endParaRPr lang="en-US"/>
          </a:p>
        </p:txBody>
      </p:sp>
      <p:sp>
        <p:nvSpPr>
          <p:cNvPr id="20498" name="Line 20"/>
          <p:cNvSpPr>
            <a:spLocks noChangeShapeType="1"/>
          </p:cNvSpPr>
          <p:nvPr/>
        </p:nvSpPr>
        <p:spPr bwMode="auto">
          <a:xfrm>
            <a:off x="5867400" y="3429000"/>
            <a:ext cx="0" cy="228600"/>
          </a:xfrm>
          <a:prstGeom prst="line">
            <a:avLst/>
          </a:prstGeom>
          <a:noFill/>
          <a:ln w="38100">
            <a:solidFill>
              <a:srgbClr val="008000"/>
            </a:solidFill>
            <a:rou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992112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ppt_x"/>
                                          </p:val>
                                        </p:tav>
                                        <p:tav tm="100000">
                                          <p:val>
                                            <p:strVal val="#ppt_x"/>
                                          </p:val>
                                        </p:tav>
                                      </p:tavLst>
                                    </p:anim>
                                    <p:anim calcmode="lin" valueType="num">
                                      <p:cBhvr additive="base">
                                        <p:cTn id="8"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0484"/>
                                        </p:tgtEl>
                                        <p:attrNameLst>
                                          <p:attrName>style.visibility</p:attrName>
                                        </p:attrNameLst>
                                      </p:cBhvr>
                                      <p:to>
                                        <p:strVal val="visible"/>
                                      </p:to>
                                    </p:set>
                                    <p:animEffect transition="in" filter="box(in)">
                                      <p:cBhvr>
                                        <p:cTn id="13" dur="2000"/>
                                        <p:tgtEl>
                                          <p:spTgt spid="2048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0495"/>
                                        </p:tgtEl>
                                        <p:attrNameLst>
                                          <p:attrName>style.visibility</p:attrName>
                                        </p:attrNameLst>
                                      </p:cBhvr>
                                      <p:to>
                                        <p:strVal val="visible"/>
                                      </p:to>
                                    </p:set>
                                    <p:animEffect transition="in" filter="box(in)">
                                      <p:cBhvr>
                                        <p:cTn id="18" dur="2000"/>
                                        <p:tgtEl>
                                          <p:spTgt spid="2049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0487"/>
                                        </p:tgtEl>
                                        <p:attrNameLst>
                                          <p:attrName>style.visibility</p:attrName>
                                        </p:attrNameLst>
                                      </p:cBhvr>
                                      <p:to>
                                        <p:strVal val="visible"/>
                                      </p:to>
                                    </p:set>
                                    <p:animEffect transition="in" filter="box(in)">
                                      <p:cBhvr>
                                        <p:cTn id="23" dur="2000"/>
                                        <p:tgtEl>
                                          <p:spTgt spid="2048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20497"/>
                                        </p:tgtEl>
                                        <p:attrNameLst>
                                          <p:attrName>style.visibility</p:attrName>
                                        </p:attrNameLst>
                                      </p:cBhvr>
                                      <p:to>
                                        <p:strVal val="visible"/>
                                      </p:to>
                                    </p:set>
                                    <p:animEffect transition="in" filter="box(in)">
                                      <p:cBhvr>
                                        <p:cTn id="28" dur="2000"/>
                                        <p:tgtEl>
                                          <p:spTgt spid="20497"/>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box(in)">
                                      <p:cBhvr>
                                        <p:cTn id="33" dur="2000"/>
                                        <p:tgtEl>
                                          <p:spTgt spid="20488"/>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20498"/>
                                        </p:tgtEl>
                                        <p:attrNameLst>
                                          <p:attrName>style.visibility</p:attrName>
                                        </p:attrNameLst>
                                      </p:cBhvr>
                                      <p:to>
                                        <p:strVal val="visible"/>
                                      </p:to>
                                    </p:set>
                                    <p:animEffect transition="in" filter="box(in)">
                                      <p:cBhvr>
                                        <p:cTn id="38" dur="2000"/>
                                        <p:tgtEl>
                                          <p:spTgt spid="20498"/>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20489"/>
                                        </p:tgtEl>
                                        <p:attrNameLst>
                                          <p:attrName>style.visibility</p:attrName>
                                        </p:attrNameLst>
                                      </p:cBhvr>
                                      <p:to>
                                        <p:strVal val="visible"/>
                                      </p:to>
                                    </p:set>
                                    <p:animEffect transition="in" filter="box(in)">
                                      <p:cBhvr>
                                        <p:cTn id="43" dur="2000"/>
                                        <p:tgtEl>
                                          <p:spTgt spid="20489"/>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20496"/>
                                        </p:tgtEl>
                                        <p:attrNameLst>
                                          <p:attrName>style.visibility</p:attrName>
                                        </p:attrNameLst>
                                      </p:cBhvr>
                                      <p:to>
                                        <p:strVal val="visible"/>
                                      </p:to>
                                    </p:set>
                                    <p:animEffect transition="in" filter="box(in)">
                                      <p:cBhvr>
                                        <p:cTn id="48" dur="2000"/>
                                        <p:tgtEl>
                                          <p:spTgt spid="20496"/>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20490"/>
                                        </p:tgtEl>
                                        <p:attrNameLst>
                                          <p:attrName>style.visibility</p:attrName>
                                        </p:attrNameLst>
                                      </p:cBhvr>
                                      <p:to>
                                        <p:strVal val="visible"/>
                                      </p:to>
                                    </p:set>
                                    <p:animEffect transition="in" filter="box(in)">
                                      <p:cBhvr>
                                        <p:cTn id="53" dur="2000"/>
                                        <p:tgtEl>
                                          <p:spTgt spid="20490"/>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20485"/>
                                        </p:tgtEl>
                                        <p:attrNameLst>
                                          <p:attrName>style.visibility</p:attrName>
                                        </p:attrNameLst>
                                      </p:cBhvr>
                                      <p:to>
                                        <p:strVal val="visible"/>
                                      </p:to>
                                    </p:set>
                                    <p:animEffect transition="in" filter="box(in)">
                                      <p:cBhvr>
                                        <p:cTn id="58" dur="2000"/>
                                        <p:tgtEl>
                                          <p:spTgt spid="20485"/>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20491"/>
                                        </p:tgtEl>
                                        <p:attrNameLst>
                                          <p:attrName>style.visibility</p:attrName>
                                        </p:attrNameLst>
                                      </p:cBhvr>
                                      <p:to>
                                        <p:strVal val="visible"/>
                                      </p:to>
                                    </p:set>
                                    <p:anim calcmode="lin" valueType="num">
                                      <p:cBhvr additive="base">
                                        <p:cTn id="63" dur="500"/>
                                        <p:tgtEl>
                                          <p:spTgt spid="20491"/>
                                        </p:tgtEl>
                                        <p:attrNameLst>
                                          <p:attrName>ppt_y</p:attrName>
                                        </p:attrNameLst>
                                      </p:cBhvr>
                                      <p:tavLst>
                                        <p:tav tm="0">
                                          <p:val>
                                            <p:strVal val="#ppt_y+#ppt_h*1.125000"/>
                                          </p:val>
                                        </p:tav>
                                        <p:tav tm="100000">
                                          <p:val>
                                            <p:strVal val="#ppt_y"/>
                                          </p:val>
                                        </p:tav>
                                      </p:tavLst>
                                    </p:anim>
                                    <p:animEffect transition="in" filter="wipe(up)">
                                      <p:cBhvr>
                                        <p:cTn id="64" dur="500"/>
                                        <p:tgtEl>
                                          <p:spTgt spid="20491"/>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0494"/>
                                        </p:tgtEl>
                                        <p:attrNameLst>
                                          <p:attrName>style.visibility</p:attrName>
                                        </p:attrNameLst>
                                      </p:cBhvr>
                                      <p:to>
                                        <p:strVal val="visible"/>
                                      </p:to>
                                    </p:set>
                                    <p:animEffect transition="in" filter="box(in)">
                                      <p:cBhvr>
                                        <p:cTn id="69" dur="2000"/>
                                        <p:tgtEl>
                                          <p:spTgt spid="20494"/>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20492"/>
                                        </p:tgtEl>
                                        <p:attrNameLst>
                                          <p:attrName>style.visibility</p:attrName>
                                        </p:attrNameLst>
                                      </p:cBhvr>
                                      <p:to>
                                        <p:strVal val="visible"/>
                                      </p:to>
                                    </p:set>
                                    <p:animEffect transition="in" filter="box(in)">
                                      <p:cBhvr>
                                        <p:cTn id="74" dur="2000"/>
                                        <p:tgtEl>
                                          <p:spTgt spid="20492"/>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20486"/>
                                        </p:tgtEl>
                                        <p:attrNameLst>
                                          <p:attrName>style.visibility</p:attrName>
                                        </p:attrNameLst>
                                      </p:cBhvr>
                                      <p:to>
                                        <p:strVal val="visible"/>
                                      </p:to>
                                    </p:set>
                                    <p:animEffect transition="in" filter="box(in)">
                                      <p:cBhvr>
                                        <p:cTn id="79" dur="2000"/>
                                        <p:tgtEl>
                                          <p:spTgt spid="20486"/>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20493"/>
                                        </p:tgtEl>
                                        <p:attrNameLst>
                                          <p:attrName>style.visibility</p:attrName>
                                        </p:attrNameLst>
                                      </p:cBhvr>
                                      <p:to>
                                        <p:strVal val="visible"/>
                                      </p:to>
                                    </p:set>
                                    <p:animEffect transition="in" filter="box(in)">
                                      <p:cBhvr>
                                        <p:cTn id="84" dur="2000"/>
                                        <p:tgtEl>
                                          <p:spTgt spid="20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3" grpId="1"/>
      <p:bldP spid="20485" grpId="0" animBg="1"/>
      <p:bldP spid="20485" grpId="1" animBg="1"/>
      <p:bldP spid="20486" grpId="0" animBg="1"/>
      <p:bldP spid="20486" grpId="1" animBg="1"/>
      <p:bldP spid="20487" grpId="0"/>
      <p:bldP spid="20487" grpId="1"/>
      <p:bldP spid="20488" grpId="0"/>
      <p:bldP spid="20488" grpId="1"/>
      <p:bldP spid="20489" grpId="0"/>
      <p:bldP spid="20489" grpId="1"/>
      <p:bldP spid="20490" grpId="0"/>
      <p:bldP spid="20490" grpId="1"/>
      <p:bldP spid="20491" grpId="0" animBg="1"/>
      <p:bldP spid="20491" grpId="1" animBg="1"/>
      <p:bldP spid="20492" grpId="0" animBg="1"/>
      <p:bldP spid="20492" grpId="1" animBg="1"/>
      <p:bldP spid="20493" grpId="0" animBg="1"/>
      <p:bldP spid="20493" grpId="1" animBg="1"/>
      <p:bldP spid="20494" grpId="0" animBg="1"/>
      <p:bldP spid="20494"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7890" name="Group 4"/>
          <p:cNvGrpSpPr>
            <a:grpSpLocks/>
          </p:cNvGrpSpPr>
          <p:nvPr/>
        </p:nvGrpSpPr>
        <p:grpSpPr bwMode="auto">
          <a:xfrm>
            <a:off x="0" y="0"/>
            <a:ext cx="9144000" cy="6858000"/>
            <a:chOff x="0" y="0"/>
            <a:chExt cx="5760" cy="4320"/>
          </a:xfrm>
        </p:grpSpPr>
        <p:sp>
          <p:nvSpPr>
            <p:cNvPr id="37901" name="Rectangle 5"/>
            <p:cNvSpPr>
              <a:spLocks noChangeArrowheads="1"/>
            </p:cNvSpPr>
            <p:nvPr/>
          </p:nvSpPr>
          <p:spPr bwMode="auto">
            <a:xfrm>
              <a:off x="0" y="0"/>
              <a:ext cx="5760" cy="624"/>
            </a:xfrm>
            <a:prstGeom prst="rect">
              <a:avLst/>
            </a:prstGeom>
            <a:gradFill rotWithShape="1">
              <a:gsLst>
                <a:gs pos="0">
                  <a:srgbClr val="7DDDFF"/>
                </a:gs>
                <a:gs pos="50000">
                  <a:srgbClr val="FFFFFF"/>
                </a:gs>
                <a:gs pos="100000">
                  <a:srgbClr val="7DDD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4090" tIns="37046" rIns="74090" bIns="37046" anchor="ctr"/>
            <a:lstStyle/>
            <a:p>
              <a:pPr defTabSz="912813" fontAlgn="base">
                <a:spcBef>
                  <a:spcPct val="0"/>
                </a:spcBef>
                <a:spcAft>
                  <a:spcPct val="0"/>
                </a:spcAft>
              </a:pPr>
              <a:endParaRPr lang="ko-KR" altLang="ko-KR" sz="2700" smtClean="0">
                <a:solidFill>
                  <a:prstClr val="black"/>
                </a:solidFill>
                <a:latin typeface="VNI-Times" pitchFamily="2" charset="0"/>
                <a:ea typeface="Gulim" pitchFamily="34" charset="-127"/>
              </a:endParaRPr>
            </a:p>
          </p:txBody>
        </p:sp>
        <p:sp>
          <p:nvSpPr>
            <p:cNvPr id="37902" name="Rectangle 6"/>
            <p:cNvSpPr>
              <a:spLocks noChangeArrowheads="1"/>
            </p:cNvSpPr>
            <p:nvPr/>
          </p:nvSpPr>
          <p:spPr bwMode="auto">
            <a:xfrm>
              <a:off x="0" y="624"/>
              <a:ext cx="2496" cy="3696"/>
            </a:xfrm>
            <a:prstGeom prst="rect">
              <a:avLst/>
            </a:prstGeom>
            <a:gradFill rotWithShape="1">
              <a:gsLst>
                <a:gs pos="0">
                  <a:srgbClr val="7DDDFF"/>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4090" tIns="37046" rIns="74090" bIns="37046" anchor="ctr"/>
            <a:lstStyle/>
            <a:p>
              <a:pPr defTabSz="912813" fontAlgn="base">
                <a:spcBef>
                  <a:spcPct val="0"/>
                </a:spcBef>
                <a:spcAft>
                  <a:spcPct val="0"/>
                </a:spcAft>
              </a:pPr>
              <a:endParaRPr lang="ko-KR" altLang="ko-KR" smtClean="0">
                <a:solidFill>
                  <a:prstClr val="black"/>
                </a:solidFill>
                <a:latin typeface="Arial" pitchFamily="34" charset="0"/>
                <a:ea typeface="Gulim" pitchFamily="34" charset="-127"/>
              </a:endParaRPr>
            </a:p>
          </p:txBody>
        </p:sp>
        <p:sp>
          <p:nvSpPr>
            <p:cNvPr id="37903" name="Rectangle 7"/>
            <p:cNvSpPr>
              <a:spLocks noChangeArrowheads="1"/>
            </p:cNvSpPr>
            <p:nvPr/>
          </p:nvSpPr>
          <p:spPr bwMode="auto">
            <a:xfrm>
              <a:off x="2400" y="624"/>
              <a:ext cx="3360" cy="3696"/>
            </a:xfrm>
            <a:prstGeom prst="rect">
              <a:avLst/>
            </a:prstGeom>
            <a:gradFill rotWithShape="1">
              <a:gsLst>
                <a:gs pos="0">
                  <a:srgbClr val="FFFFFF"/>
                </a:gs>
                <a:gs pos="100000">
                  <a:srgbClr val="7DDD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4090" tIns="37046" rIns="74090" bIns="37046" anchor="ctr"/>
            <a:lstStyle/>
            <a:p>
              <a:pPr defTabSz="912813" fontAlgn="base">
                <a:spcBef>
                  <a:spcPct val="0"/>
                </a:spcBef>
                <a:spcAft>
                  <a:spcPct val="0"/>
                </a:spcAft>
              </a:pPr>
              <a:endParaRPr lang="ko-KR" altLang="ko-KR" sz="2300" smtClean="0">
                <a:solidFill>
                  <a:prstClr val="black"/>
                </a:solidFill>
                <a:latin typeface="Times New Roman" pitchFamily="18" charset="0"/>
                <a:ea typeface="Gulim" pitchFamily="34" charset="-127"/>
              </a:endParaRPr>
            </a:p>
          </p:txBody>
        </p:sp>
      </p:grpSp>
      <p:sp>
        <p:nvSpPr>
          <p:cNvPr id="37891" name="Text Box 8"/>
          <p:cNvSpPr txBox="1">
            <a:spLocks noChangeArrowheads="1"/>
          </p:cNvSpPr>
          <p:nvPr/>
        </p:nvSpPr>
        <p:spPr bwMode="auto">
          <a:xfrm>
            <a:off x="5989638" y="5775325"/>
            <a:ext cx="2270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528" tIns="56263" rIns="112528" bIns="56263">
            <a:spAutoFit/>
          </a:bodyPr>
          <a:lstStyle>
            <a:lvl1pPr defTabSz="912813">
              <a:defRPr>
                <a:solidFill>
                  <a:srgbClr val="404040"/>
                </a:solidFill>
                <a:latin typeface="Trebuchet MS" pitchFamily="34" charset="0"/>
              </a:defRPr>
            </a:lvl1pPr>
            <a:lvl2pPr defTabSz="912813">
              <a:defRPr sz="1600">
                <a:solidFill>
                  <a:srgbClr val="404040"/>
                </a:solidFill>
                <a:latin typeface="Trebuchet MS" pitchFamily="34" charset="0"/>
              </a:defRPr>
            </a:lvl2pPr>
            <a:lvl3pPr defTabSz="912813">
              <a:defRPr sz="1400">
                <a:solidFill>
                  <a:srgbClr val="404040"/>
                </a:solidFill>
                <a:latin typeface="Trebuchet MS" pitchFamily="34" charset="0"/>
              </a:defRPr>
            </a:lvl3pPr>
            <a:lvl4pPr defTabSz="912813">
              <a:defRPr sz="1200">
                <a:solidFill>
                  <a:srgbClr val="404040"/>
                </a:solidFill>
                <a:latin typeface="Trebuchet MS" pitchFamily="34" charset="0"/>
              </a:defRPr>
            </a:lvl4pPr>
            <a:lvl5pPr defTabSz="912813">
              <a:defRPr sz="1200">
                <a:solidFill>
                  <a:srgbClr val="404040"/>
                </a:solidFill>
                <a:latin typeface="Trebuchet MS" pitchFamily="34" charset="0"/>
              </a:defRPr>
            </a:lvl5pPr>
            <a:lvl6pPr defTabSz="912813" eaLnBrk="0" fontAlgn="base" hangingPunct="0">
              <a:spcAft>
                <a:spcPct val="0"/>
              </a:spcAft>
              <a:buFont typeface="Wingdings 3" pitchFamily="18" charset="2"/>
              <a:defRPr sz="1200">
                <a:solidFill>
                  <a:srgbClr val="404040"/>
                </a:solidFill>
                <a:latin typeface="Trebuchet MS" pitchFamily="34" charset="0"/>
              </a:defRPr>
            </a:lvl6pPr>
            <a:lvl7pPr defTabSz="912813" eaLnBrk="0" fontAlgn="base" hangingPunct="0">
              <a:spcAft>
                <a:spcPct val="0"/>
              </a:spcAft>
              <a:buFont typeface="Wingdings 3" pitchFamily="18" charset="2"/>
              <a:defRPr sz="1200">
                <a:solidFill>
                  <a:srgbClr val="404040"/>
                </a:solidFill>
                <a:latin typeface="Trebuchet MS" pitchFamily="34" charset="0"/>
              </a:defRPr>
            </a:lvl7pPr>
            <a:lvl8pPr defTabSz="912813" eaLnBrk="0" fontAlgn="base" hangingPunct="0">
              <a:spcAft>
                <a:spcPct val="0"/>
              </a:spcAft>
              <a:buFont typeface="Wingdings 3" pitchFamily="18" charset="2"/>
              <a:defRPr sz="1200">
                <a:solidFill>
                  <a:srgbClr val="404040"/>
                </a:solidFill>
                <a:latin typeface="Trebuchet MS" pitchFamily="34" charset="0"/>
              </a:defRPr>
            </a:lvl8pPr>
            <a:lvl9pPr defTabSz="912813" eaLnBrk="0" fontAlgn="base" hangingPunct="0">
              <a:spcAft>
                <a:spcPct val="0"/>
              </a:spcAft>
              <a:buFont typeface="Wingdings 3" pitchFamily="18" charset="2"/>
              <a:defRPr sz="1200">
                <a:solidFill>
                  <a:srgbClr val="404040"/>
                </a:solidFill>
                <a:latin typeface="Trebuchet MS" pitchFamily="34" charset="0"/>
              </a:defRPr>
            </a:lvl9pPr>
          </a:lstStyle>
          <a:p>
            <a:pPr fontAlgn="base">
              <a:spcBef>
                <a:spcPct val="0"/>
              </a:spcBef>
              <a:spcAft>
                <a:spcPct val="0"/>
              </a:spcAft>
            </a:pPr>
            <a:endParaRPr lang="ko-KR" altLang="ko-KR" smtClean="0">
              <a:solidFill>
                <a:prstClr val="black"/>
              </a:solidFill>
              <a:latin typeface="Times New Roman" pitchFamily="18" charset="0"/>
              <a:ea typeface="Gulim" pitchFamily="34" charset="-127"/>
            </a:endParaRPr>
          </a:p>
        </p:txBody>
      </p:sp>
      <p:pic>
        <p:nvPicPr>
          <p:cNvPr id="37892" name="Picture 10" descr="BA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1" descr="D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592263"/>
            <a:ext cx="3970337"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2" descr="204_Nu-cu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 y="1592263"/>
            <a:ext cx="3721100"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3" descr="kham ra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913" y="4348163"/>
            <a:ext cx="39639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 Box 14"/>
          <p:cNvSpPr txBox="1">
            <a:spLocks noChangeArrowheads="1"/>
          </p:cNvSpPr>
          <p:nvPr/>
        </p:nvSpPr>
        <p:spPr bwMode="auto">
          <a:xfrm>
            <a:off x="407988" y="979488"/>
            <a:ext cx="84169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12568" tIns="56284" rIns="112568" bIns="56284">
            <a:spAutoFit/>
          </a:bodyPr>
          <a:lstStyle>
            <a:lvl1pPr defTabSz="912813">
              <a:defRPr>
                <a:solidFill>
                  <a:srgbClr val="404040"/>
                </a:solidFill>
                <a:latin typeface="Trebuchet MS" pitchFamily="34" charset="0"/>
              </a:defRPr>
            </a:lvl1pPr>
            <a:lvl2pPr defTabSz="912813">
              <a:defRPr sz="1600">
                <a:solidFill>
                  <a:srgbClr val="404040"/>
                </a:solidFill>
                <a:latin typeface="Trebuchet MS" pitchFamily="34" charset="0"/>
              </a:defRPr>
            </a:lvl2pPr>
            <a:lvl3pPr defTabSz="912813">
              <a:defRPr sz="1400">
                <a:solidFill>
                  <a:srgbClr val="404040"/>
                </a:solidFill>
                <a:latin typeface="Trebuchet MS" pitchFamily="34" charset="0"/>
              </a:defRPr>
            </a:lvl3pPr>
            <a:lvl4pPr defTabSz="912813">
              <a:defRPr sz="1200">
                <a:solidFill>
                  <a:srgbClr val="404040"/>
                </a:solidFill>
                <a:latin typeface="Trebuchet MS" pitchFamily="34" charset="0"/>
              </a:defRPr>
            </a:lvl4pPr>
            <a:lvl5pPr defTabSz="912813">
              <a:defRPr sz="1200">
                <a:solidFill>
                  <a:srgbClr val="404040"/>
                </a:solidFill>
                <a:latin typeface="Trebuchet MS" pitchFamily="34" charset="0"/>
              </a:defRPr>
            </a:lvl5pPr>
            <a:lvl6pPr defTabSz="912813" eaLnBrk="0" fontAlgn="base" hangingPunct="0">
              <a:spcAft>
                <a:spcPct val="0"/>
              </a:spcAft>
              <a:buFont typeface="Wingdings 3" pitchFamily="18" charset="2"/>
              <a:defRPr sz="1200">
                <a:solidFill>
                  <a:srgbClr val="404040"/>
                </a:solidFill>
                <a:latin typeface="Trebuchet MS" pitchFamily="34" charset="0"/>
              </a:defRPr>
            </a:lvl6pPr>
            <a:lvl7pPr defTabSz="912813" eaLnBrk="0" fontAlgn="base" hangingPunct="0">
              <a:spcAft>
                <a:spcPct val="0"/>
              </a:spcAft>
              <a:buFont typeface="Wingdings 3" pitchFamily="18" charset="2"/>
              <a:defRPr sz="1200">
                <a:solidFill>
                  <a:srgbClr val="404040"/>
                </a:solidFill>
                <a:latin typeface="Trebuchet MS" pitchFamily="34" charset="0"/>
              </a:defRPr>
            </a:lvl7pPr>
            <a:lvl8pPr defTabSz="912813" eaLnBrk="0" fontAlgn="base" hangingPunct="0">
              <a:spcAft>
                <a:spcPct val="0"/>
              </a:spcAft>
              <a:buFont typeface="Wingdings 3" pitchFamily="18" charset="2"/>
              <a:defRPr sz="1200">
                <a:solidFill>
                  <a:srgbClr val="404040"/>
                </a:solidFill>
                <a:latin typeface="Trebuchet MS" pitchFamily="34" charset="0"/>
              </a:defRPr>
            </a:lvl8pPr>
            <a:lvl9pPr defTabSz="912813" eaLnBrk="0" fontAlgn="base" hangingPunct="0">
              <a:spcAft>
                <a:spcPct val="0"/>
              </a:spcAft>
              <a:buFont typeface="Wingdings 3" pitchFamily="18" charset="2"/>
              <a:defRPr sz="1200">
                <a:solidFill>
                  <a:srgbClr val="404040"/>
                </a:solidFill>
                <a:latin typeface="Trebuchet MS" pitchFamily="34" charset="0"/>
              </a:defRPr>
            </a:lvl9pPr>
          </a:lstStyle>
          <a:p>
            <a:pPr fontAlgn="base">
              <a:spcBef>
                <a:spcPct val="0"/>
              </a:spcBef>
              <a:spcAft>
                <a:spcPct val="0"/>
              </a:spcAft>
            </a:pPr>
            <a:r>
              <a:rPr lang="en-US" altLang="ko-KR" sz="2400" b="1" smtClean="0">
                <a:solidFill>
                  <a:srgbClr val="FF0000"/>
                </a:solidFill>
                <a:latin typeface="Times New Roman" pitchFamily="18" charset="0"/>
                <a:ea typeface="Gulim" pitchFamily="34" charset="-127"/>
              </a:rPr>
              <a:t>Em biết gì về mối quan hệ giữa Mỹ và Việt Nam hiện nay?</a:t>
            </a:r>
          </a:p>
        </p:txBody>
      </p:sp>
      <p:pic>
        <p:nvPicPr>
          <p:cNvPr id="37897" name="Picture 15" descr="184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 y="4348163"/>
            <a:ext cx="3721100" cy="23463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1997" name="Text Box 16"/>
          <p:cNvSpPr txBox="1">
            <a:spLocks noChangeArrowheads="1"/>
          </p:cNvSpPr>
          <p:nvPr/>
        </p:nvSpPr>
        <p:spPr bwMode="auto">
          <a:xfrm>
            <a:off x="673100" y="3040063"/>
            <a:ext cx="7797800" cy="1652587"/>
          </a:xfrm>
          <a:prstGeom prst="rect">
            <a:avLst/>
          </a:prstGeom>
          <a:solidFill>
            <a:srgbClr val="FF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12568" tIns="56284" rIns="112568" bIns="56284">
            <a:spAutoFit/>
          </a:bodyPr>
          <a:lstStyle>
            <a:lvl1pPr defTabSz="912813">
              <a:defRPr>
                <a:solidFill>
                  <a:srgbClr val="404040"/>
                </a:solidFill>
                <a:latin typeface="Trebuchet MS" pitchFamily="34" charset="0"/>
              </a:defRPr>
            </a:lvl1pPr>
            <a:lvl2pPr defTabSz="912813">
              <a:defRPr sz="1600">
                <a:solidFill>
                  <a:srgbClr val="404040"/>
                </a:solidFill>
                <a:latin typeface="Trebuchet MS" pitchFamily="34" charset="0"/>
              </a:defRPr>
            </a:lvl2pPr>
            <a:lvl3pPr defTabSz="912813">
              <a:defRPr sz="1400">
                <a:solidFill>
                  <a:srgbClr val="404040"/>
                </a:solidFill>
                <a:latin typeface="Trebuchet MS" pitchFamily="34" charset="0"/>
              </a:defRPr>
            </a:lvl3pPr>
            <a:lvl4pPr defTabSz="912813">
              <a:defRPr sz="1200">
                <a:solidFill>
                  <a:srgbClr val="404040"/>
                </a:solidFill>
                <a:latin typeface="Trebuchet MS" pitchFamily="34" charset="0"/>
              </a:defRPr>
            </a:lvl4pPr>
            <a:lvl5pPr defTabSz="912813">
              <a:defRPr sz="1200">
                <a:solidFill>
                  <a:srgbClr val="404040"/>
                </a:solidFill>
                <a:latin typeface="Trebuchet MS" pitchFamily="34" charset="0"/>
              </a:defRPr>
            </a:lvl5pPr>
            <a:lvl6pPr defTabSz="912813" eaLnBrk="0" fontAlgn="base" hangingPunct="0">
              <a:spcAft>
                <a:spcPct val="0"/>
              </a:spcAft>
              <a:buFont typeface="Wingdings 3" pitchFamily="18" charset="2"/>
              <a:defRPr sz="1200">
                <a:solidFill>
                  <a:srgbClr val="404040"/>
                </a:solidFill>
                <a:latin typeface="Trebuchet MS" pitchFamily="34" charset="0"/>
              </a:defRPr>
            </a:lvl6pPr>
            <a:lvl7pPr defTabSz="912813" eaLnBrk="0" fontAlgn="base" hangingPunct="0">
              <a:spcAft>
                <a:spcPct val="0"/>
              </a:spcAft>
              <a:buFont typeface="Wingdings 3" pitchFamily="18" charset="2"/>
              <a:defRPr sz="1200">
                <a:solidFill>
                  <a:srgbClr val="404040"/>
                </a:solidFill>
                <a:latin typeface="Trebuchet MS" pitchFamily="34" charset="0"/>
              </a:defRPr>
            </a:lvl7pPr>
            <a:lvl8pPr defTabSz="912813" eaLnBrk="0" fontAlgn="base" hangingPunct="0">
              <a:spcAft>
                <a:spcPct val="0"/>
              </a:spcAft>
              <a:buFont typeface="Wingdings 3" pitchFamily="18" charset="2"/>
              <a:defRPr sz="1200">
                <a:solidFill>
                  <a:srgbClr val="404040"/>
                </a:solidFill>
                <a:latin typeface="Trebuchet MS" pitchFamily="34" charset="0"/>
              </a:defRPr>
            </a:lvl8pPr>
            <a:lvl9pPr defTabSz="912813" eaLnBrk="0" fontAlgn="base" hangingPunct="0">
              <a:spcAft>
                <a:spcPct val="0"/>
              </a:spcAft>
              <a:buFont typeface="Wingdings 3" pitchFamily="18" charset="2"/>
              <a:defRPr sz="1200">
                <a:solidFill>
                  <a:srgbClr val="404040"/>
                </a:solidFill>
                <a:latin typeface="Trebuchet MS" pitchFamily="34" charset="0"/>
              </a:defRPr>
            </a:lvl9pPr>
          </a:lstStyle>
          <a:p>
            <a:pPr fontAlgn="base">
              <a:spcBef>
                <a:spcPct val="0"/>
              </a:spcBef>
              <a:spcAft>
                <a:spcPct val="0"/>
              </a:spcAft>
            </a:pPr>
            <a:r>
              <a:rPr lang="en-US" altLang="ko-KR" sz="2000" smtClean="0">
                <a:solidFill>
                  <a:srgbClr val="0000FF"/>
                </a:solidFill>
                <a:latin typeface="Times New Roman" pitchFamily="18" charset="0"/>
                <a:ea typeface="Gulim" pitchFamily="34" charset="-127"/>
              </a:rPr>
              <a:t>Với tinh thần “Khép lại quá khứ, hướng đến tương lai”, “Hợp tác hai bên cùng có lợi”.</a:t>
            </a:r>
            <a:r>
              <a:rPr lang="en-US" altLang="ko-KR" sz="2000" smtClean="0">
                <a:solidFill>
                  <a:srgbClr val="66FFFF"/>
                </a:solidFill>
                <a:latin typeface="Times New Roman" pitchFamily="18" charset="0"/>
                <a:ea typeface="Gulim" pitchFamily="34" charset="-127"/>
              </a:rPr>
              <a:t> </a:t>
            </a:r>
            <a:r>
              <a:rPr lang="en-US" altLang="ko-KR" sz="2000" smtClean="0">
                <a:solidFill>
                  <a:srgbClr val="0000FF"/>
                </a:solidFill>
                <a:latin typeface="Times New Roman" pitchFamily="18" charset="0"/>
                <a:ea typeface="Gulim" pitchFamily="34" charset="-127"/>
              </a:rPr>
              <a:t>Những năm gần đây mối quan hệ Việt – Mỹ đã có những tiến triển tốt. Cụ thể như: Nhiều hợp đồng kinh tế được ký kết; Giúp đỡ nạn nhân chất độc da cam; Tìm kiếm người Mĩ mất tích trong chiến tranh Việt Nam</a:t>
            </a:r>
          </a:p>
        </p:txBody>
      </p:sp>
      <p:sp>
        <p:nvSpPr>
          <p:cNvPr id="37899" name="AutoShape 17">
            <a:hlinkClick r:id="rId7" action="ppaction://hlinksldjump" highlightClick="1"/>
          </p:cNvPr>
          <p:cNvSpPr>
            <a:spLocks noChangeArrowheads="1"/>
          </p:cNvSpPr>
          <p:nvPr/>
        </p:nvSpPr>
        <p:spPr bwMode="auto">
          <a:xfrm>
            <a:off x="8880475" y="0"/>
            <a:ext cx="265113" cy="422275"/>
          </a:xfrm>
          <a:prstGeom prst="actionButtonHome">
            <a:avLst/>
          </a:prstGeom>
          <a:solidFill>
            <a:srgbClr val="F3F5A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2672" tIns="56336" rIns="112672" bIns="56336" anchor="ctr">
            <a:spAutoFit/>
          </a:bodyPr>
          <a:lstStyle/>
          <a:p>
            <a:pPr fontAlgn="base">
              <a:spcBef>
                <a:spcPct val="0"/>
              </a:spcBef>
              <a:spcAft>
                <a:spcPct val="0"/>
              </a:spcAft>
            </a:pPr>
            <a:endParaRPr lang="ko-KR" altLang="ko-KR" sz="2000" smtClean="0">
              <a:solidFill>
                <a:prstClr val="black"/>
              </a:solidFill>
              <a:latin typeface="Times New Roman" pitchFamily="18" charset="0"/>
              <a:ea typeface="Gulim" pitchFamily="34" charset="-127"/>
            </a:endParaRPr>
          </a:p>
        </p:txBody>
      </p:sp>
      <p:sp>
        <p:nvSpPr>
          <p:cNvPr id="37900" name="Rectangle 32"/>
          <p:cNvSpPr>
            <a:spLocks noChangeArrowheads="1"/>
          </p:cNvSpPr>
          <p:nvPr/>
        </p:nvSpPr>
        <p:spPr bwMode="auto">
          <a:xfrm>
            <a:off x="8610600" y="6477000"/>
            <a:ext cx="533400" cy="381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r>
              <a:rPr lang="en-US" altLang="ko-KR" sz="2800" b="1" smtClean="0">
                <a:solidFill>
                  <a:prstClr val="black"/>
                </a:solidFill>
                <a:latin typeface=".VnTime" pitchFamily="34" charset="0"/>
                <a:ea typeface="Gulim" pitchFamily="34" charset="-127"/>
              </a:rPr>
              <a:t>24</a:t>
            </a:r>
          </a:p>
        </p:txBody>
      </p:sp>
    </p:spTree>
    <p:extLst>
      <p:ext uri="{BB962C8B-B14F-4D97-AF65-F5344CB8AC3E}">
        <p14:creationId xmlns:p14="http://schemas.microsoft.com/office/powerpoint/2010/main" val="1993743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997"/>
                                        </p:tgtEl>
                                        <p:attrNameLst>
                                          <p:attrName>style.visibility</p:attrName>
                                        </p:attrNameLst>
                                      </p:cBhvr>
                                      <p:to>
                                        <p:strVal val="visible"/>
                                      </p:to>
                                    </p:set>
                                    <p:anim calcmode="lin" valueType="num">
                                      <p:cBhvr additive="base">
                                        <p:cTn id="7" dur="500" fill="hold"/>
                                        <p:tgtEl>
                                          <p:spTgt spid="41997"/>
                                        </p:tgtEl>
                                        <p:attrNameLst>
                                          <p:attrName>ppt_x</p:attrName>
                                        </p:attrNameLst>
                                      </p:cBhvr>
                                      <p:tavLst>
                                        <p:tav tm="0">
                                          <p:val>
                                            <p:strVal val="1+#ppt_w/2"/>
                                          </p:val>
                                        </p:tav>
                                        <p:tav tm="100000">
                                          <p:val>
                                            <p:strVal val="#ppt_x"/>
                                          </p:val>
                                        </p:tav>
                                      </p:tavLst>
                                    </p:anim>
                                    <p:anim calcmode="lin" valueType="num">
                                      <p:cBhvr additive="base">
                                        <p:cTn id="8" dur="500" fill="hold"/>
                                        <p:tgtEl>
                                          <p:spTgt spid="419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9" name="Picture 9" descr="Page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025" y="842295"/>
            <a:ext cx="5006975" cy="608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Picture 11" descr="Đón 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7" y="768349"/>
            <a:ext cx="4968875" cy="608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3" name="Picture 13" descr="MTriet ThamHK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502" y="804990"/>
            <a:ext cx="4954587"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4" name="Picture 14" descr="TT ThamH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9400" y="619634"/>
            <a:ext cx="5054600" cy="625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5" name="Text Box 15"/>
          <p:cNvSpPr txBox="1">
            <a:spLocks noChangeArrowheads="1"/>
          </p:cNvSpPr>
          <p:nvPr/>
        </p:nvSpPr>
        <p:spPr bwMode="auto">
          <a:xfrm>
            <a:off x="0" y="762001"/>
            <a:ext cx="3962400" cy="60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spAutoFit/>
          </a:bodyPr>
          <a:lstStyle>
            <a:lvl1pPr defTabSz="88265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8826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88265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88265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88265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88265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88265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88265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88265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fontAlgn="base">
              <a:spcBef>
                <a:spcPct val="0"/>
              </a:spcBef>
              <a:spcAft>
                <a:spcPct val="0"/>
              </a:spcAft>
              <a:buClrTx/>
              <a:buSzTx/>
              <a:buFontTx/>
              <a:buNone/>
              <a:defRPr/>
            </a:pP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Sau</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hai</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mươi</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năm</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gián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đoạn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kể</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từ</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khi</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kết</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thúc</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chiến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tranh</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(1975)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Tổng</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thống</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Hoa</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Kỳ</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BillClinton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tuyên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bố</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chính</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thức</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bình</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thường</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hóa</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quan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hệ</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ngoại</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giao</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với</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Việt</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Nam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vào</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ngày</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11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tháng</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7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năm</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1995. </a:t>
            </a:r>
          </a:p>
          <a:p>
            <a:pPr algn="just" fontAlgn="base">
              <a:spcBef>
                <a:spcPct val="0"/>
              </a:spcBef>
              <a:spcAft>
                <a:spcPct val="0"/>
              </a:spcAft>
              <a:buClrTx/>
              <a:buSzTx/>
              <a:buFontTx/>
              <a:buNone/>
              <a:defRPr/>
            </a:pP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Ngoại</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giao</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Hoa</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Kỳ</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và</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Việt</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Nam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đã</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trở</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nên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sâu</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sắc</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và</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đa</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dạng</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hóa</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hơn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trong</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những</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năm</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gần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đây</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Hai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nước</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đã</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thường</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xuyên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mở</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rộng</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trao</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đổi</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chính</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trị</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đối</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thoại</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về</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nhân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quyền</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và</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an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ninh</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khu</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r>
              <a:rPr lang="en-US" altLang="ko-KR" sz="2400" b="1" dirty="0" err="1" smtClean="0">
                <a:solidFill>
                  <a:srgbClr val="E6B91E">
                    <a:lumMod val="50000"/>
                  </a:srgbClr>
                </a:solidFill>
                <a:latin typeface="Times New Roman" panose="02020603050405020304" pitchFamily="18" charset="0"/>
                <a:ea typeface="Gulim" panose="020B0600000101010101" pitchFamily="34" charset="-127"/>
              </a:rPr>
              <a:t>vực</a:t>
            </a:r>
            <a:r>
              <a:rPr lang="en-US" altLang="ko-KR" sz="2400" b="1" dirty="0" smtClean="0">
                <a:solidFill>
                  <a:srgbClr val="E6B91E">
                    <a:lumMod val="50000"/>
                  </a:srgbClr>
                </a:solidFill>
                <a:latin typeface="Times New Roman" panose="02020603050405020304" pitchFamily="18" charset="0"/>
                <a:ea typeface="Gulim" panose="020B0600000101010101" pitchFamily="34" charset="-127"/>
              </a:rPr>
              <a:t>. </a:t>
            </a:r>
            <a:endParaRPr lang="en-US" altLang="ko-KR" sz="2400" dirty="0" smtClean="0">
              <a:solidFill>
                <a:srgbClr val="E6B91E">
                  <a:lumMod val="50000"/>
                </a:srgbClr>
              </a:solidFill>
              <a:latin typeface="Times New Roman" panose="02020603050405020304" pitchFamily="18" charset="0"/>
              <a:ea typeface="Gulim" panose="020B0600000101010101" pitchFamily="34" charset="-127"/>
            </a:endParaRPr>
          </a:p>
        </p:txBody>
      </p:sp>
      <p:sp>
        <p:nvSpPr>
          <p:cNvPr id="34824" name="Rectangle 32"/>
          <p:cNvSpPr>
            <a:spLocks noChangeArrowheads="1"/>
          </p:cNvSpPr>
          <p:nvPr/>
        </p:nvSpPr>
        <p:spPr bwMode="auto">
          <a:xfrm>
            <a:off x="8610600" y="6667500"/>
            <a:ext cx="533400" cy="381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r>
              <a:rPr lang="en-US" altLang="ko-KR" sz="2800" b="1" smtClean="0">
                <a:solidFill>
                  <a:prstClr val="black"/>
                </a:solidFill>
                <a:latin typeface=".VnTime" pitchFamily="34" charset="0"/>
                <a:ea typeface="Gulim" pitchFamily="34" charset="-127"/>
              </a:rPr>
              <a:t>23</a:t>
            </a:r>
          </a:p>
        </p:txBody>
      </p:sp>
      <p:sp>
        <p:nvSpPr>
          <p:cNvPr id="34826" name="TextBox 1"/>
          <p:cNvSpPr txBox="1">
            <a:spLocks noChangeArrowheads="1"/>
          </p:cNvSpPr>
          <p:nvPr/>
        </p:nvSpPr>
        <p:spPr bwMode="auto">
          <a:xfrm>
            <a:off x="685800" y="-63500"/>
            <a:ext cx="8305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eaLnBrk="0" fontAlgn="base" hangingPunct="0">
              <a:spcBef>
                <a:spcPct val="0"/>
              </a:spcBef>
              <a:spcAft>
                <a:spcPct val="0"/>
              </a:spcAft>
            </a:pPr>
            <a:r>
              <a:rPr lang="en-US" sz="4000" smtClean="0">
                <a:solidFill>
                  <a:prstClr val="black"/>
                </a:solidFill>
                <a:latin typeface="Times New Roman" pitchFamily="18" charset="0"/>
              </a:rPr>
              <a:t>Quan hệ Việt Nam – Hoa Kỳ</a:t>
            </a:r>
          </a:p>
        </p:txBody>
      </p:sp>
    </p:spTree>
    <p:extLst>
      <p:ext uri="{BB962C8B-B14F-4D97-AF65-F5344CB8AC3E}">
        <p14:creationId xmlns:p14="http://schemas.microsoft.com/office/powerpoint/2010/main" val="3434504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iterate type="lt">
                                    <p:tmPct val="0"/>
                                  </p:iterate>
                                  <p:childTnLst>
                                    <p:set>
                                      <p:cBhvr>
                                        <p:cTn id="6" dur="1" fill="hold">
                                          <p:stCondLst>
                                            <p:cond delay="0"/>
                                          </p:stCondLst>
                                        </p:cTn>
                                        <p:tgtEl>
                                          <p:spTgt spid="117769"/>
                                        </p:tgtEl>
                                        <p:attrNameLst>
                                          <p:attrName>style.visibility</p:attrName>
                                        </p:attrNameLst>
                                      </p:cBhvr>
                                      <p:to>
                                        <p:strVal val="visible"/>
                                      </p:to>
                                    </p:set>
                                    <p:animEffect transition="in" filter="blinds(horizontal)">
                                      <p:cBhvr>
                                        <p:cTn id="7" dur="500"/>
                                        <p:tgtEl>
                                          <p:spTgt spid="117769"/>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17775"/>
                                        </p:tgtEl>
                                        <p:attrNameLst>
                                          <p:attrName>style.visibility</p:attrName>
                                        </p:attrNameLst>
                                      </p:cBhvr>
                                      <p:to>
                                        <p:strVal val="visible"/>
                                      </p:to>
                                    </p:set>
                                    <p:anim calcmode="lin" valueType="num">
                                      <p:cBhvr>
                                        <p:cTn id="10" dur="2000" fill="hold"/>
                                        <p:tgtEl>
                                          <p:spTgt spid="117775"/>
                                        </p:tgtEl>
                                        <p:attrNameLst>
                                          <p:attrName>ppt_w</p:attrName>
                                        </p:attrNameLst>
                                      </p:cBhvr>
                                      <p:tavLst>
                                        <p:tav tm="0">
                                          <p:val>
                                            <p:fltVal val="0"/>
                                          </p:val>
                                        </p:tav>
                                        <p:tav tm="100000">
                                          <p:val>
                                            <p:strVal val="#ppt_w"/>
                                          </p:val>
                                        </p:tav>
                                      </p:tavLst>
                                    </p:anim>
                                    <p:anim calcmode="lin" valueType="num">
                                      <p:cBhvr>
                                        <p:cTn id="11" dur="2000" fill="hold"/>
                                        <p:tgtEl>
                                          <p:spTgt spid="117775"/>
                                        </p:tgtEl>
                                        <p:attrNameLst>
                                          <p:attrName>ppt_h</p:attrName>
                                        </p:attrNameLst>
                                      </p:cBhvr>
                                      <p:tavLst>
                                        <p:tav tm="0">
                                          <p:val>
                                            <p:fltVal val="0"/>
                                          </p:val>
                                        </p:tav>
                                        <p:tav tm="100000">
                                          <p:val>
                                            <p:strVal val="#ppt_h"/>
                                          </p:val>
                                        </p:tav>
                                      </p:tavLst>
                                    </p:anim>
                                    <p:animEffect transition="in" filter="fade">
                                      <p:cBhvr>
                                        <p:cTn id="12" dur="2000"/>
                                        <p:tgtEl>
                                          <p:spTgt spid="117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xit" presetSubtype="8" fill="hold" nodeType="clickEffect">
                                  <p:stCondLst>
                                    <p:cond delay="0"/>
                                  </p:stCondLst>
                                  <p:iterate type="lt">
                                    <p:tmPct val="0"/>
                                  </p:iterate>
                                  <p:childTnLst>
                                    <p:animEffect transition="out" filter="wheel(8)">
                                      <p:cBhvr>
                                        <p:cTn id="16" dur="2000"/>
                                        <p:tgtEl>
                                          <p:spTgt spid="117769"/>
                                        </p:tgtEl>
                                      </p:cBhvr>
                                    </p:animEffect>
                                    <p:set>
                                      <p:cBhvr>
                                        <p:cTn id="17" dur="1" fill="hold">
                                          <p:stCondLst>
                                            <p:cond delay="1999"/>
                                          </p:stCondLst>
                                        </p:cTn>
                                        <p:tgtEl>
                                          <p:spTgt spid="11776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7771"/>
                                        </p:tgtEl>
                                        <p:attrNameLst>
                                          <p:attrName>style.visibility</p:attrName>
                                        </p:attrNameLst>
                                      </p:cBhvr>
                                      <p:to>
                                        <p:strVal val="visible"/>
                                      </p:to>
                                    </p:set>
                                    <p:animEffect transition="in" filter="blinds(horizontal)">
                                      <p:cBhvr>
                                        <p:cTn id="22" dur="500"/>
                                        <p:tgtEl>
                                          <p:spTgt spid="117771"/>
                                        </p:tgtEl>
                                      </p:cBhvr>
                                    </p:animEffect>
                                  </p:childTnLst>
                                </p:cTn>
                              </p:par>
                            </p:childTnLst>
                          </p:cTn>
                        </p:par>
                        <p:par>
                          <p:cTn id="23" fill="hold" nodeType="afterGroup">
                            <p:stCondLst>
                              <p:cond delay="500"/>
                            </p:stCondLst>
                            <p:childTnLst>
                              <p:par>
                                <p:cTn id="24" presetID="20" presetClass="exit" presetSubtype="0" fill="hold" nodeType="afterEffect">
                                  <p:stCondLst>
                                    <p:cond delay="7000"/>
                                  </p:stCondLst>
                                  <p:childTnLst>
                                    <p:animEffect transition="out" filter="wedge">
                                      <p:cBhvr>
                                        <p:cTn id="25" dur="2000"/>
                                        <p:tgtEl>
                                          <p:spTgt spid="117771"/>
                                        </p:tgtEl>
                                      </p:cBhvr>
                                    </p:animEffect>
                                    <p:set>
                                      <p:cBhvr>
                                        <p:cTn id="26" dur="1" fill="hold">
                                          <p:stCondLst>
                                            <p:cond delay="1999"/>
                                          </p:stCondLst>
                                        </p:cTn>
                                        <p:tgtEl>
                                          <p:spTgt spid="11777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iterate type="lt">
                                    <p:tmPct val="0"/>
                                  </p:iterate>
                                  <p:childTnLst>
                                    <p:set>
                                      <p:cBhvr>
                                        <p:cTn id="30" dur="1" fill="hold">
                                          <p:stCondLst>
                                            <p:cond delay="0"/>
                                          </p:stCondLst>
                                        </p:cTn>
                                        <p:tgtEl>
                                          <p:spTgt spid="117773"/>
                                        </p:tgtEl>
                                        <p:attrNameLst>
                                          <p:attrName>style.visibility</p:attrName>
                                        </p:attrNameLst>
                                      </p:cBhvr>
                                      <p:to>
                                        <p:strVal val="visible"/>
                                      </p:to>
                                    </p:set>
                                    <p:animEffect transition="in" filter="blinds(horizontal)">
                                      <p:cBhvr>
                                        <p:cTn id="31" dur="500"/>
                                        <p:tgtEl>
                                          <p:spTgt spid="117773"/>
                                        </p:tgtEl>
                                      </p:cBhvr>
                                    </p:animEffect>
                                  </p:childTnLst>
                                </p:cTn>
                              </p:par>
                            </p:childTnLst>
                          </p:cTn>
                        </p:par>
                        <p:par>
                          <p:cTn id="32" fill="hold" nodeType="afterGroup">
                            <p:stCondLst>
                              <p:cond delay="500"/>
                            </p:stCondLst>
                            <p:childTnLst>
                              <p:par>
                                <p:cTn id="33" presetID="31" presetClass="exit" presetSubtype="0" fill="hold" nodeType="afterEffect">
                                  <p:stCondLst>
                                    <p:cond delay="7000"/>
                                  </p:stCondLst>
                                  <p:iterate type="lt">
                                    <p:tmPct val="5000"/>
                                  </p:iterate>
                                  <p:childTnLst>
                                    <p:anim calcmode="lin" valueType="num">
                                      <p:cBhvr>
                                        <p:cTn id="34" dur="2000"/>
                                        <p:tgtEl>
                                          <p:spTgt spid="117773"/>
                                        </p:tgtEl>
                                        <p:attrNameLst>
                                          <p:attrName>ppt_w</p:attrName>
                                        </p:attrNameLst>
                                      </p:cBhvr>
                                      <p:tavLst>
                                        <p:tav tm="0">
                                          <p:val>
                                            <p:strVal val="ppt_w"/>
                                          </p:val>
                                        </p:tav>
                                        <p:tav tm="100000">
                                          <p:val>
                                            <p:fltVal val="0"/>
                                          </p:val>
                                        </p:tav>
                                      </p:tavLst>
                                    </p:anim>
                                    <p:anim calcmode="lin" valueType="num">
                                      <p:cBhvr>
                                        <p:cTn id="35" dur="2000"/>
                                        <p:tgtEl>
                                          <p:spTgt spid="117773"/>
                                        </p:tgtEl>
                                        <p:attrNameLst>
                                          <p:attrName>ppt_h</p:attrName>
                                        </p:attrNameLst>
                                      </p:cBhvr>
                                      <p:tavLst>
                                        <p:tav tm="0">
                                          <p:val>
                                            <p:strVal val="ppt_h"/>
                                          </p:val>
                                        </p:tav>
                                        <p:tav tm="100000">
                                          <p:val>
                                            <p:fltVal val="0"/>
                                          </p:val>
                                        </p:tav>
                                      </p:tavLst>
                                    </p:anim>
                                    <p:anim calcmode="lin" valueType="num">
                                      <p:cBhvr>
                                        <p:cTn id="36" dur="2000"/>
                                        <p:tgtEl>
                                          <p:spTgt spid="117773"/>
                                        </p:tgtEl>
                                        <p:attrNameLst>
                                          <p:attrName>style.rotation</p:attrName>
                                        </p:attrNameLst>
                                      </p:cBhvr>
                                      <p:tavLst>
                                        <p:tav tm="0">
                                          <p:val>
                                            <p:fltVal val="0"/>
                                          </p:val>
                                        </p:tav>
                                        <p:tav tm="100000">
                                          <p:val>
                                            <p:fltVal val="90"/>
                                          </p:val>
                                        </p:tav>
                                      </p:tavLst>
                                    </p:anim>
                                    <p:animEffect transition="out" filter="fade">
                                      <p:cBhvr>
                                        <p:cTn id="37" dur="2000"/>
                                        <p:tgtEl>
                                          <p:spTgt spid="117773"/>
                                        </p:tgtEl>
                                      </p:cBhvr>
                                    </p:animEffect>
                                    <p:set>
                                      <p:cBhvr>
                                        <p:cTn id="38" dur="1" fill="hold">
                                          <p:stCondLst>
                                            <p:cond delay="1999"/>
                                          </p:stCondLst>
                                        </p:cTn>
                                        <p:tgtEl>
                                          <p:spTgt spid="11777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117774"/>
                                        </p:tgtEl>
                                        <p:attrNameLst>
                                          <p:attrName>style.visibility</p:attrName>
                                        </p:attrNameLst>
                                      </p:cBhvr>
                                      <p:to>
                                        <p:strVal val="visible"/>
                                      </p:to>
                                    </p:set>
                                    <p:animEffect transition="in" filter="blinds(horizontal)">
                                      <p:cBhvr>
                                        <p:cTn id="43" dur="500"/>
                                        <p:tgtEl>
                                          <p:spTgt spid="117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Point Star 3"/>
          <p:cNvSpPr/>
          <p:nvPr/>
        </p:nvSpPr>
        <p:spPr>
          <a:xfrm>
            <a:off x="1905000" y="1621971"/>
            <a:ext cx="5715000" cy="3048000"/>
          </a:xfrm>
          <a:prstGeom prst="star10">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Times New Roman" panose="02020603050405020304" pitchFamily="18" charset="0"/>
                <a:cs typeface="Times New Roman" panose="02020603050405020304" pitchFamily="18" charset="0"/>
              </a:rPr>
              <a:t>Ô MAY MẮN</a:t>
            </a:r>
          </a:p>
        </p:txBody>
      </p:sp>
      <p:sp>
        <p:nvSpPr>
          <p:cNvPr id="2" name="Action Button: Back or Previous 1">
            <a:hlinkClick r:id="rId2" action="ppaction://hlinksldjump"/>
          </p:cNvPr>
          <p:cNvSpPr/>
          <p:nvPr/>
        </p:nvSpPr>
        <p:spPr>
          <a:xfrm>
            <a:off x="8077200" y="6172200"/>
            <a:ext cx="457200" cy="3048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48660128"/>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Tổng thống Mỹ Barack Obama đề cao quan hệ với Việt Nam - Ảnh: Thục Min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457200"/>
            <a:ext cx="7848600" cy="5105400"/>
          </a:xfrm>
          <a:noFill/>
        </p:spPr>
      </p:pic>
      <p:sp>
        <p:nvSpPr>
          <p:cNvPr id="35843" name="Rectangle 3"/>
          <p:cNvSpPr>
            <a:spLocks noChangeArrowheads="1"/>
          </p:cNvSpPr>
          <p:nvPr/>
        </p:nvSpPr>
        <p:spPr bwMode="auto">
          <a:xfrm>
            <a:off x="715296" y="5698302"/>
            <a:ext cx="77610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fontAlgn="base">
              <a:spcBef>
                <a:spcPct val="0"/>
              </a:spcBef>
              <a:spcAft>
                <a:spcPct val="0"/>
              </a:spcAft>
              <a:buFont typeface="Arial" pitchFamily="34" charset="0"/>
              <a:buNone/>
            </a:pPr>
            <a:r>
              <a:rPr lang="en-US" altLang="ko-KR" sz="2000" smtClean="0">
                <a:solidFill>
                  <a:srgbClr val="FF0066"/>
                </a:solidFill>
                <a:latin typeface="Times New Roman" pitchFamily="18" charset="0"/>
                <a:ea typeface="Gulim" pitchFamily="34" charset="-127"/>
                <a:cs typeface="Times New Roman" pitchFamily="18" charset="0"/>
                <a:sym typeface="Tahoma" pitchFamily="34" charset="0"/>
              </a:rPr>
              <a:t>Thủ tướng Nguyễn Tấn Dũng tiếp Tổng thống Mỹ Barack Obama tại VN </a:t>
            </a:r>
          </a:p>
        </p:txBody>
      </p:sp>
    </p:spTree>
    <p:extLst>
      <p:ext uri="{BB962C8B-B14F-4D97-AF65-F5344CB8AC3E}">
        <p14:creationId xmlns:p14="http://schemas.microsoft.com/office/powerpoint/2010/main" val="3480029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429000"/>
            <a:ext cx="4724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6400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429000"/>
            <a:ext cx="441801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6868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latin typeface="Times New Roman" pitchFamily="18" charset="0"/>
                <a:cs typeface="Times New Roman" pitchFamily="18" charset="0"/>
              </a:rPr>
              <a:t>Vận dụng và mở rộng kiến thức</a:t>
            </a:r>
            <a:endParaRPr lang="en-US" b="1" i="1" u="sng" dirty="0">
              <a:latin typeface="Times New Roman" pitchFamily="18" charset="0"/>
              <a:cs typeface="Times New Roman" pitchFamily="18" charset="0"/>
            </a:endParaRPr>
          </a:p>
        </p:txBody>
      </p:sp>
      <p:sp>
        <p:nvSpPr>
          <p:cNvPr id="3" name="Content Placeholder 2"/>
          <p:cNvSpPr>
            <a:spLocks noGrp="1"/>
          </p:cNvSpPr>
          <p:nvPr>
            <p:ph idx="1"/>
          </p:nvPr>
        </p:nvSpPr>
        <p:spPr>
          <a:xfrm>
            <a:off x="467544" y="1412778"/>
            <a:ext cx="8424936" cy="2160239"/>
          </a:xfrm>
        </p:spPr>
        <p:txBody>
          <a:bodyPr/>
          <a:lstStyle/>
          <a:p>
            <a:pPr marL="0" indent="0">
              <a:buNone/>
            </a:pPr>
            <a:r>
              <a:rPr lang="en-US" sz="2800" b="1" i="1" dirty="0" smtClean="0">
                <a:latin typeface="Times New Roman" pitchFamily="18" charset="0"/>
                <a:cs typeface="Times New Roman" pitchFamily="18" charset="0"/>
              </a:rPr>
              <a:t>Thảo luận nhóm 4-3’: </a:t>
            </a:r>
          </a:p>
          <a:p>
            <a:r>
              <a:rPr lang="en-US" sz="2800" dirty="0" smtClean="0">
                <a:latin typeface="Times New Roman" pitchFamily="18" charset="0"/>
                <a:cs typeface="Times New Roman" pitchFamily="18" charset="0"/>
              </a:rPr>
              <a:t>Đây là hai nhân vật lịch sử chúng ta đã gặp qua hai giờ học vừa qua. Các em hãy tìm một ký hiệu để đánh giá về họ. Hãy trình bày quan điểm của em về ký hiệu đó.</a:t>
            </a:r>
            <a:endParaRPr lang="en-US" sz="28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754" y="3396786"/>
            <a:ext cx="2214975" cy="293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677745" y="6314611"/>
            <a:ext cx="2178504" cy="584775"/>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FRANKLIN DELANO </a:t>
            </a:r>
          </a:p>
          <a:p>
            <a:pPr algn="ctr"/>
            <a:r>
              <a:rPr lang="en-US" sz="1600" dirty="0" smtClean="0">
                <a:latin typeface="Times New Roman" pitchFamily="18" charset="0"/>
                <a:cs typeface="Times New Roman" pitchFamily="18" charset="0"/>
              </a:rPr>
              <a:t>ROOSEVELT</a:t>
            </a:r>
            <a:endParaRPr lang="en-US" sz="1600" dirty="0">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396785"/>
            <a:ext cx="2374081" cy="293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01465" y="6426815"/>
            <a:ext cx="2088232" cy="369332"/>
          </a:xfrm>
          <a:prstGeom prst="rect">
            <a:avLst/>
          </a:prstGeom>
          <a:noFill/>
        </p:spPr>
        <p:txBody>
          <a:bodyPr wrap="square" rtlCol="0">
            <a:spAutoFit/>
          </a:bodyPr>
          <a:lstStyle/>
          <a:p>
            <a:r>
              <a:rPr lang="en-US" dirty="0" smtClean="0">
                <a:latin typeface="Times New Roman" pitchFamily="18" charset="0"/>
                <a:cs typeface="Times New Roman" pitchFamily="18" charset="0"/>
              </a:rPr>
              <a:t>ADOLF HITLER</a:t>
            </a:r>
            <a:endParaRPr lang="en-US" dirty="0">
              <a:latin typeface="Times New Roman" pitchFamily="18" charset="0"/>
              <a:cs typeface="Times New Roman" pitchFamily="18" charset="0"/>
            </a:endParaRPr>
          </a:p>
        </p:txBody>
      </p:sp>
      <p:sp>
        <p:nvSpPr>
          <p:cNvPr id="9" name="Text Box 2"/>
          <p:cNvSpPr txBox="1">
            <a:spLocks noChangeArrowheads="1"/>
          </p:cNvSpPr>
          <p:nvPr/>
        </p:nvSpPr>
        <p:spPr bwMode="auto">
          <a:xfrm>
            <a:off x="4191000" y="2286000"/>
            <a:ext cx="1981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endParaRPr lang="en-US" sz="1800">
              <a:solidFill>
                <a:srgbClr val="FFFFFF"/>
              </a:solidFill>
              <a:latin typeface="Arial" charset="0"/>
            </a:endParaRPr>
          </a:p>
        </p:txBody>
      </p:sp>
      <p:sp>
        <p:nvSpPr>
          <p:cNvPr id="10" name="AutoShape 21"/>
          <p:cNvSpPr>
            <a:spLocks noChangeArrowheads="1"/>
          </p:cNvSpPr>
          <p:nvPr/>
        </p:nvSpPr>
        <p:spPr bwMode="auto">
          <a:xfrm>
            <a:off x="3779912" y="4149080"/>
            <a:ext cx="533400" cy="1168400"/>
          </a:xfrm>
          <a:prstGeom prst="chevron">
            <a:avLst>
              <a:gd name="adj" fmla="val 51787"/>
            </a:avLst>
          </a:prstGeom>
          <a:solidFill>
            <a:srgbClr val="FF0066"/>
          </a:solidFill>
          <a:ln w="12700" cap="sq">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Times New Roman" pitchFamily="18" charset="0"/>
            </a:endParaRPr>
          </a:p>
        </p:txBody>
      </p:sp>
      <p:sp>
        <p:nvSpPr>
          <p:cNvPr id="12" name="AutoShape 21"/>
          <p:cNvSpPr>
            <a:spLocks noChangeArrowheads="1"/>
          </p:cNvSpPr>
          <p:nvPr/>
        </p:nvSpPr>
        <p:spPr bwMode="auto">
          <a:xfrm rot="10800000">
            <a:off x="4313312" y="4149080"/>
            <a:ext cx="533400" cy="1168400"/>
          </a:xfrm>
          <a:prstGeom prst="chevron">
            <a:avLst>
              <a:gd name="adj" fmla="val 51787"/>
            </a:avLst>
          </a:prstGeom>
          <a:solidFill>
            <a:srgbClr val="FF0066"/>
          </a:solidFill>
          <a:ln w="12700" cap="sq">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Times New Roman" pitchFamily="18" charset="0"/>
            </a:endParaRPr>
          </a:p>
        </p:txBody>
      </p:sp>
    </p:spTree>
    <p:extLst>
      <p:ext uri="{BB962C8B-B14F-4D97-AF65-F5344CB8AC3E}">
        <p14:creationId xmlns:p14="http://schemas.microsoft.com/office/powerpoint/2010/main" val="2190633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 calcmode="lin" valueType="num">
                                      <p:cBhvr>
                                        <p:cTn id="17" dur="1000" fill="hold"/>
                                        <p:tgtEl>
                                          <p:spTgt spid="6147"/>
                                        </p:tgtEl>
                                        <p:attrNameLst>
                                          <p:attrName>ppt_w</p:attrName>
                                        </p:attrNameLst>
                                      </p:cBhvr>
                                      <p:tavLst>
                                        <p:tav tm="0">
                                          <p:val>
                                            <p:fltVal val="0"/>
                                          </p:val>
                                        </p:tav>
                                        <p:tav tm="100000">
                                          <p:val>
                                            <p:strVal val="#ppt_w"/>
                                          </p:val>
                                        </p:tav>
                                      </p:tavLst>
                                    </p:anim>
                                    <p:anim calcmode="lin" valueType="num">
                                      <p:cBhvr>
                                        <p:cTn id="18" dur="1000" fill="hold"/>
                                        <p:tgtEl>
                                          <p:spTgt spid="6147"/>
                                        </p:tgtEl>
                                        <p:attrNameLst>
                                          <p:attrName>ppt_h</p:attrName>
                                        </p:attrNameLst>
                                      </p:cBhvr>
                                      <p:tavLst>
                                        <p:tav tm="0">
                                          <p:val>
                                            <p:fltVal val="0"/>
                                          </p:val>
                                        </p:tav>
                                        <p:tav tm="100000">
                                          <p:val>
                                            <p:strVal val="#ppt_h"/>
                                          </p:val>
                                        </p:tav>
                                      </p:tavLst>
                                    </p:anim>
                                    <p:anim calcmode="lin" valueType="num">
                                      <p:cBhvr>
                                        <p:cTn id="19" dur="1000" fill="hold"/>
                                        <p:tgtEl>
                                          <p:spTgt spid="6147"/>
                                        </p:tgtEl>
                                        <p:attrNameLst>
                                          <p:attrName>style.rotation</p:attrName>
                                        </p:attrNameLst>
                                      </p:cBhvr>
                                      <p:tavLst>
                                        <p:tav tm="0">
                                          <p:val>
                                            <p:fltVal val="90"/>
                                          </p:val>
                                        </p:tav>
                                        <p:tav tm="100000">
                                          <p:val>
                                            <p:fltVal val="0"/>
                                          </p:val>
                                        </p:tav>
                                      </p:tavLst>
                                    </p:anim>
                                    <p:animEffect transition="in" filter="fade">
                                      <p:cBhvr>
                                        <p:cTn id="20" dur="1000"/>
                                        <p:tgtEl>
                                          <p:spTgt spid="6147"/>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31" presetClass="entr" presetSubtype="0" fill="hold" nodeType="withEffect">
                                  <p:stCondLst>
                                    <p:cond delay="0"/>
                                  </p:stCondLst>
                                  <p:childTnLst>
                                    <p:set>
                                      <p:cBhvr>
                                        <p:cTn id="26" dur="1" fill="hold">
                                          <p:stCondLst>
                                            <p:cond delay="0"/>
                                          </p:stCondLst>
                                        </p:cTn>
                                        <p:tgtEl>
                                          <p:spTgt spid="6146"/>
                                        </p:tgtEl>
                                        <p:attrNameLst>
                                          <p:attrName>style.visibility</p:attrName>
                                        </p:attrNameLst>
                                      </p:cBhvr>
                                      <p:to>
                                        <p:strVal val="visible"/>
                                      </p:to>
                                    </p:set>
                                    <p:anim calcmode="lin" valueType="num">
                                      <p:cBhvr>
                                        <p:cTn id="27" dur="1000" fill="hold"/>
                                        <p:tgtEl>
                                          <p:spTgt spid="6146"/>
                                        </p:tgtEl>
                                        <p:attrNameLst>
                                          <p:attrName>ppt_w</p:attrName>
                                        </p:attrNameLst>
                                      </p:cBhvr>
                                      <p:tavLst>
                                        <p:tav tm="0">
                                          <p:val>
                                            <p:fltVal val="0"/>
                                          </p:val>
                                        </p:tav>
                                        <p:tav tm="100000">
                                          <p:val>
                                            <p:strVal val="#ppt_w"/>
                                          </p:val>
                                        </p:tav>
                                      </p:tavLst>
                                    </p:anim>
                                    <p:anim calcmode="lin" valueType="num">
                                      <p:cBhvr>
                                        <p:cTn id="28" dur="1000" fill="hold"/>
                                        <p:tgtEl>
                                          <p:spTgt spid="6146"/>
                                        </p:tgtEl>
                                        <p:attrNameLst>
                                          <p:attrName>ppt_h</p:attrName>
                                        </p:attrNameLst>
                                      </p:cBhvr>
                                      <p:tavLst>
                                        <p:tav tm="0">
                                          <p:val>
                                            <p:fltVal val="0"/>
                                          </p:val>
                                        </p:tav>
                                        <p:tav tm="100000">
                                          <p:val>
                                            <p:strVal val="#ppt_h"/>
                                          </p:val>
                                        </p:tav>
                                      </p:tavLst>
                                    </p:anim>
                                    <p:anim calcmode="lin" valueType="num">
                                      <p:cBhvr>
                                        <p:cTn id="29" dur="1000" fill="hold"/>
                                        <p:tgtEl>
                                          <p:spTgt spid="6146"/>
                                        </p:tgtEl>
                                        <p:attrNameLst>
                                          <p:attrName>style.rotation</p:attrName>
                                        </p:attrNameLst>
                                      </p:cBhvr>
                                      <p:tavLst>
                                        <p:tav tm="0">
                                          <p:val>
                                            <p:fltVal val="90"/>
                                          </p:val>
                                        </p:tav>
                                        <p:tav tm="100000">
                                          <p:val>
                                            <p:fltVal val="0"/>
                                          </p:val>
                                        </p:tav>
                                      </p:tavLst>
                                    </p:anim>
                                    <p:animEffect transition="in" filter="fade">
                                      <p:cBhvr>
                                        <p:cTn id="30" dur="1000"/>
                                        <p:tgtEl>
                                          <p:spTgt spid="6146"/>
                                        </p:tgtEl>
                                      </p:cBhvr>
                                    </p:animEffect>
                                  </p:childTnLst>
                                </p:cTn>
                              </p:par>
                              <p:par>
                                <p:cTn id="31" presetID="26"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80">
                                          <p:stCondLst>
                                            <p:cond delay="0"/>
                                          </p:stCondLst>
                                        </p:cTn>
                                        <p:tgtEl>
                                          <p:spTgt spid="6"/>
                                        </p:tgtEl>
                                      </p:cBhvr>
                                    </p:animEffect>
                                    <p:anim calcmode="lin" valueType="num">
                                      <p:cBhvr>
                                        <p:cTn id="3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9" dur="26">
                                          <p:stCondLst>
                                            <p:cond delay="650"/>
                                          </p:stCondLst>
                                        </p:cTn>
                                        <p:tgtEl>
                                          <p:spTgt spid="6"/>
                                        </p:tgtEl>
                                      </p:cBhvr>
                                      <p:to x="100000" y="60000"/>
                                    </p:animScale>
                                    <p:animScale>
                                      <p:cBhvr>
                                        <p:cTn id="40" dur="166" decel="50000">
                                          <p:stCondLst>
                                            <p:cond delay="676"/>
                                          </p:stCondLst>
                                        </p:cTn>
                                        <p:tgtEl>
                                          <p:spTgt spid="6"/>
                                        </p:tgtEl>
                                      </p:cBhvr>
                                      <p:to x="100000" y="100000"/>
                                    </p:animScale>
                                    <p:animScale>
                                      <p:cBhvr>
                                        <p:cTn id="41" dur="26">
                                          <p:stCondLst>
                                            <p:cond delay="1312"/>
                                          </p:stCondLst>
                                        </p:cTn>
                                        <p:tgtEl>
                                          <p:spTgt spid="6"/>
                                        </p:tgtEl>
                                      </p:cBhvr>
                                      <p:to x="100000" y="80000"/>
                                    </p:animScale>
                                    <p:animScale>
                                      <p:cBhvr>
                                        <p:cTn id="42" dur="166" decel="50000">
                                          <p:stCondLst>
                                            <p:cond delay="1338"/>
                                          </p:stCondLst>
                                        </p:cTn>
                                        <p:tgtEl>
                                          <p:spTgt spid="6"/>
                                        </p:tgtEl>
                                      </p:cBhvr>
                                      <p:to x="100000" y="100000"/>
                                    </p:animScale>
                                    <p:animScale>
                                      <p:cBhvr>
                                        <p:cTn id="43" dur="26">
                                          <p:stCondLst>
                                            <p:cond delay="1642"/>
                                          </p:stCondLst>
                                        </p:cTn>
                                        <p:tgtEl>
                                          <p:spTgt spid="6"/>
                                        </p:tgtEl>
                                      </p:cBhvr>
                                      <p:to x="100000" y="90000"/>
                                    </p:animScale>
                                    <p:animScale>
                                      <p:cBhvr>
                                        <p:cTn id="44" dur="166" decel="50000">
                                          <p:stCondLst>
                                            <p:cond delay="1668"/>
                                          </p:stCondLst>
                                        </p:cTn>
                                        <p:tgtEl>
                                          <p:spTgt spid="6"/>
                                        </p:tgtEl>
                                      </p:cBhvr>
                                      <p:to x="100000" y="100000"/>
                                    </p:animScale>
                                    <p:animScale>
                                      <p:cBhvr>
                                        <p:cTn id="45" dur="26">
                                          <p:stCondLst>
                                            <p:cond delay="1808"/>
                                          </p:stCondLst>
                                        </p:cTn>
                                        <p:tgtEl>
                                          <p:spTgt spid="6"/>
                                        </p:tgtEl>
                                      </p:cBhvr>
                                      <p:to x="100000" y="95000"/>
                                    </p:animScale>
                                    <p:animScale>
                                      <p:cBhvr>
                                        <p:cTn id="46" dur="166" decel="50000">
                                          <p:stCondLst>
                                            <p:cond delay="1834"/>
                                          </p:stCondLst>
                                        </p:cTn>
                                        <p:tgtEl>
                                          <p:spTgt spid="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1250" fill="hold"/>
                                        <p:tgtEl>
                                          <p:spTgt spid="10"/>
                                        </p:tgtEl>
                                        <p:attrNameLst>
                                          <p:attrName>ppt_x</p:attrName>
                                        </p:attrNameLst>
                                      </p:cBhvr>
                                      <p:tavLst>
                                        <p:tav tm="0">
                                          <p:val>
                                            <p:strVal val="#ppt_x"/>
                                          </p:val>
                                        </p:tav>
                                        <p:tav tm="100000">
                                          <p:val>
                                            <p:strVal val="#ppt_x"/>
                                          </p:val>
                                        </p:tav>
                                      </p:tavLst>
                                    </p:anim>
                                    <p:anim calcmode="lin" valueType="num">
                                      <p:cBhvr additive="base">
                                        <p:cTn id="52" dur="125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250" fill="hold"/>
                                        <p:tgtEl>
                                          <p:spTgt spid="12"/>
                                        </p:tgtEl>
                                        <p:attrNameLst>
                                          <p:attrName>ppt_x</p:attrName>
                                        </p:attrNameLst>
                                      </p:cBhvr>
                                      <p:tavLst>
                                        <p:tav tm="0">
                                          <p:val>
                                            <p:strVal val="#ppt_x"/>
                                          </p:val>
                                        </p:tav>
                                        <p:tav tm="100000">
                                          <p:val>
                                            <p:strVal val="#ppt_x"/>
                                          </p:val>
                                        </p:tav>
                                      </p:tavLst>
                                    </p:anim>
                                    <p:anim calcmode="lin" valueType="num">
                                      <p:cBhvr additive="base">
                                        <p:cTn id="56"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5" grpId="0"/>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Oval 2"/>
          <p:cNvSpPr>
            <a:spLocks noChangeArrowheads="1"/>
          </p:cNvSpPr>
          <p:nvPr/>
        </p:nvSpPr>
        <p:spPr bwMode="auto">
          <a:xfrm>
            <a:off x="6950075" y="41148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N</a:t>
            </a:r>
          </a:p>
        </p:txBody>
      </p:sp>
      <p:sp>
        <p:nvSpPr>
          <p:cNvPr id="62467" name="Oval 3"/>
          <p:cNvSpPr>
            <a:spLocks noChangeArrowheads="1"/>
          </p:cNvSpPr>
          <p:nvPr/>
        </p:nvSpPr>
        <p:spPr bwMode="auto">
          <a:xfrm>
            <a:off x="3276600" y="4114800"/>
            <a:ext cx="520700"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C</a:t>
            </a:r>
          </a:p>
        </p:txBody>
      </p:sp>
      <p:sp>
        <p:nvSpPr>
          <p:cNvPr id="62468" name="Oval 4"/>
          <p:cNvSpPr>
            <a:spLocks noChangeArrowheads="1"/>
          </p:cNvSpPr>
          <p:nvPr/>
        </p:nvSpPr>
        <p:spPr bwMode="auto">
          <a:xfrm>
            <a:off x="2759075" y="41148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N</a:t>
            </a:r>
          </a:p>
        </p:txBody>
      </p:sp>
      <p:sp>
        <p:nvSpPr>
          <p:cNvPr id="62469" name="Oval 5"/>
          <p:cNvSpPr>
            <a:spLocks noChangeArrowheads="1"/>
          </p:cNvSpPr>
          <p:nvPr/>
        </p:nvSpPr>
        <p:spPr bwMode="auto">
          <a:xfrm>
            <a:off x="6400800" y="3581400"/>
            <a:ext cx="520700"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I</a:t>
            </a:r>
          </a:p>
        </p:txBody>
      </p:sp>
      <p:sp>
        <p:nvSpPr>
          <p:cNvPr id="62470" name="Oval 6"/>
          <p:cNvSpPr>
            <a:spLocks noChangeArrowheads="1"/>
          </p:cNvSpPr>
          <p:nvPr/>
        </p:nvSpPr>
        <p:spPr bwMode="auto">
          <a:xfrm>
            <a:off x="5349875" y="3581400"/>
            <a:ext cx="520700"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M</a:t>
            </a:r>
          </a:p>
        </p:txBody>
      </p:sp>
      <p:sp>
        <p:nvSpPr>
          <p:cNvPr id="62471" name="Oval 7"/>
          <p:cNvSpPr>
            <a:spLocks noChangeArrowheads="1"/>
          </p:cNvSpPr>
          <p:nvPr/>
        </p:nvSpPr>
        <p:spPr bwMode="auto">
          <a:xfrm>
            <a:off x="2743200" y="3581400"/>
            <a:ext cx="520700"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H</a:t>
            </a:r>
          </a:p>
        </p:txBody>
      </p:sp>
      <p:sp>
        <p:nvSpPr>
          <p:cNvPr id="62472" name="Oval 8"/>
          <p:cNvSpPr>
            <a:spLocks noChangeArrowheads="1"/>
          </p:cNvSpPr>
          <p:nvPr/>
        </p:nvSpPr>
        <p:spPr bwMode="auto">
          <a:xfrm>
            <a:off x="2759075" y="30480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A</a:t>
            </a:r>
          </a:p>
        </p:txBody>
      </p:sp>
      <p:sp>
        <p:nvSpPr>
          <p:cNvPr id="62473" name="Oval 9"/>
          <p:cNvSpPr>
            <a:spLocks noChangeArrowheads="1"/>
          </p:cNvSpPr>
          <p:nvPr/>
        </p:nvSpPr>
        <p:spPr bwMode="auto">
          <a:xfrm>
            <a:off x="4860925" y="2500313"/>
            <a:ext cx="520700" cy="533400"/>
          </a:xfrm>
          <a:prstGeom prst="ellipse">
            <a:avLst/>
          </a:prstGeom>
          <a:solidFill>
            <a:srgbClr val="FF0000"/>
          </a:solidFill>
          <a:ln w="9525">
            <a:solidFill>
              <a:srgbClr val="080808"/>
            </a:solidFill>
            <a:round/>
          </a:ln>
        </p:spPr>
        <p:txBody>
          <a:bodyPr wrap="none" anchor="ctr"/>
          <a:lstStyle/>
          <a:p>
            <a:pPr algn="ctr">
              <a:buFontTx/>
              <a:buNone/>
            </a:pPr>
            <a:r>
              <a:rPr lang="vi-VN" altLang="vi-VN" sz="3200" b="1">
                <a:solidFill>
                  <a:schemeClr val="bg1"/>
                </a:solidFill>
              </a:rPr>
              <a:t>Ơ</a:t>
            </a:r>
            <a:endParaRPr lang="en-US" altLang="vi-VN" sz="3200" b="1">
              <a:solidFill>
                <a:schemeClr val="bg1"/>
              </a:solidFill>
            </a:endParaRPr>
          </a:p>
        </p:txBody>
      </p:sp>
      <p:sp>
        <p:nvSpPr>
          <p:cNvPr id="62474" name="Oval 10"/>
          <p:cNvSpPr>
            <a:spLocks noChangeArrowheads="1"/>
          </p:cNvSpPr>
          <p:nvPr/>
        </p:nvSpPr>
        <p:spPr bwMode="auto">
          <a:xfrm>
            <a:off x="4860925" y="19812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H</a:t>
            </a:r>
          </a:p>
        </p:txBody>
      </p:sp>
      <p:sp>
        <p:nvSpPr>
          <p:cNvPr id="62475" name="Oval 11"/>
          <p:cNvSpPr>
            <a:spLocks noChangeArrowheads="1"/>
          </p:cNvSpPr>
          <p:nvPr/>
        </p:nvSpPr>
        <p:spPr bwMode="auto">
          <a:xfrm>
            <a:off x="2225675" y="19812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H</a:t>
            </a:r>
          </a:p>
        </p:txBody>
      </p:sp>
      <p:sp>
        <p:nvSpPr>
          <p:cNvPr id="62476" name="Oval 12"/>
          <p:cNvSpPr>
            <a:spLocks noChangeArrowheads="1"/>
          </p:cNvSpPr>
          <p:nvPr/>
        </p:nvSpPr>
        <p:spPr bwMode="auto">
          <a:xfrm>
            <a:off x="4311650" y="1447800"/>
            <a:ext cx="520700"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C</a:t>
            </a:r>
          </a:p>
        </p:txBody>
      </p:sp>
      <p:sp>
        <p:nvSpPr>
          <p:cNvPr id="62477" name="Oval 13"/>
          <p:cNvSpPr>
            <a:spLocks noChangeArrowheads="1"/>
          </p:cNvSpPr>
          <p:nvPr/>
        </p:nvSpPr>
        <p:spPr bwMode="auto">
          <a:xfrm>
            <a:off x="5867400" y="14478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S</a:t>
            </a:r>
          </a:p>
        </p:txBody>
      </p:sp>
      <p:sp>
        <p:nvSpPr>
          <p:cNvPr id="27662" name="Oval 14"/>
          <p:cNvSpPr>
            <a:spLocks noChangeArrowheads="1"/>
          </p:cNvSpPr>
          <p:nvPr/>
        </p:nvSpPr>
        <p:spPr bwMode="auto">
          <a:xfrm>
            <a:off x="6413500" y="1981200"/>
            <a:ext cx="519113"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P</a:t>
            </a:r>
          </a:p>
        </p:txBody>
      </p:sp>
      <p:sp>
        <p:nvSpPr>
          <p:cNvPr id="62479" name="Oval 15"/>
          <p:cNvSpPr>
            <a:spLocks noChangeArrowheads="1"/>
          </p:cNvSpPr>
          <p:nvPr/>
        </p:nvSpPr>
        <p:spPr bwMode="auto">
          <a:xfrm>
            <a:off x="317500" y="407035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lgn="ctr">
              <a:buFontTx/>
              <a:buNone/>
            </a:pPr>
            <a:r>
              <a:rPr lang="en-US" altLang="vi-VN" sz="2800">
                <a:solidFill>
                  <a:srgbClr val="080808"/>
                </a:solidFill>
              </a:rPr>
              <a:t>6</a:t>
            </a:r>
          </a:p>
        </p:txBody>
      </p:sp>
      <p:sp>
        <p:nvSpPr>
          <p:cNvPr id="27664" name="Oval 16"/>
          <p:cNvSpPr>
            <a:spLocks noChangeArrowheads="1"/>
          </p:cNvSpPr>
          <p:nvPr/>
        </p:nvSpPr>
        <p:spPr bwMode="auto">
          <a:xfrm>
            <a:off x="1712913" y="4114800"/>
            <a:ext cx="519112"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D</a:t>
            </a:r>
          </a:p>
        </p:txBody>
      </p:sp>
      <p:sp>
        <p:nvSpPr>
          <p:cNvPr id="27665" name="Oval 17"/>
          <p:cNvSpPr>
            <a:spLocks noChangeArrowheads="1"/>
          </p:cNvSpPr>
          <p:nvPr/>
        </p:nvSpPr>
        <p:spPr bwMode="auto">
          <a:xfrm>
            <a:off x="2232025" y="41148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Â</a:t>
            </a:r>
          </a:p>
        </p:txBody>
      </p:sp>
      <p:sp>
        <p:nvSpPr>
          <p:cNvPr id="27666" name="Oval 18"/>
          <p:cNvSpPr>
            <a:spLocks noChangeArrowheads="1"/>
          </p:cNvSpPr>
          <p:nvPr/>
        </p:nvSpPr>
        <p:spPr bwMode="auto">
          <a:xfrm>
            <a:off x="2743200" y="41148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N</a:t>
            </a:r>
          </a:p>
        </p:txBody>
      </p:sp>
      <p:sp>
        <p:nvSpPr>
          <p:cNvPr id="27667" name="Oval 19"/>
          <p:cNvSpPr>
            <a:spLocks noChangeArrowheads="1"/>
          </p:cNvSpPr>
          <p:nvPr/>
        </p:nvSpPr>
        <p:spPr bwMode="auto">
          <a:xfrm>
            <a:off x="3276600" y="4114800"/>
            <a:ext cx="520700"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C</a:t>
            </a:r>
          </a:p>
        </p:txBody>
      </p:sp>
      <p:sp>
        <p:nvSpPr>
          <p:cNvPr id="27668" name="Oval 20"/>
          <p:cNvSpPr>
            <a:spLocks noChangeArrowheads="1"/>
          </p:cNvSpPr>
          <p:nvPr/>
        </p:nvSpPr>
        <p:spPr bwMode="auto">
          <a:xfrm>
            <a:off x="3792538" y="41148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H</a:t>
            </a:r>
          </a:p>
        </p:txBody>
      </p:sp>
      <p:sp>
        <p:nvSpPr>
          <p:cNvPr id="27669" name="Oval 21"/>
          <p:cNvSpPr>
            <a:spLocks noChangeArrowheads="1"/>
          </p:cNvSpPr>
          <p:nvPr/>
        </p:nvSpPr>
        <p:spPr bwMode="auto">
          <a:xfrm>
            <a:off x="4313238" y="4114800"/>
            <a:ext cx="519112"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Ủ</a:t>
            </a:r>
          </a:p>
        </p:txBody>
      </p:sp>
      <p:sp>
        <p:nvSpPr>
          <p:cNvPr id="27670" name="Oval 22"/>
          <p:cNvSpPr>
            <a:spLocks noChangeArrowheads="1"/>
          </p:cNvSpPr>
          <p:nvPr/>
        </p:nvSpPr>
        <p:spPr bwMode="auto">
          <a:xfrm>
            <a:off x="4832350" y="41148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T</a:t>
            </a:r>
          </a:p>
        </p:txBody>
      </p:sp>
      <p:sp>
        <p:nvSpPr>
          <p:cNvPr id="27671" name="Oval 23"/>
          <p:cNvSpPr>
            <a:spLocks noChangeArrowheads="1"/>
          </p:cNvSpPr>
          <p:nvPr/>
        </p:nvSpPr>
        <p:spPr bwMode="auto">
          <a:xfrm>
            <a:off x="5353050" y="4114800"/>
            <a:ext cx="519113" cy="533400"/>
          </a:xfrm>
          <a:prstGeom prst="ellipse">
            <a:avLst/>
          </a:prstGeom>
          <a:solidFill>
            <a:srgbClr val="FFFF00"/>
          </a:solidFill>
          <a:ln w="9525">
            <a:solidFill>
              <a:srgbClr val="080808"/>
            </a:solidFill>
            <a:round/>
          </a:ln>
        </p:spPr>
        <p:txBody>
          <a:bodyPr wrap="none" anchor="ctr"/>
          <a:lstStyle/>
          <a:p>
            <a:pPr algn="ctr">
              <a:buFontTx/>
              <a:buNone/>
            </a:pPr>
            <a:r>
              <a:rPr lang="vi-VN" altLang="vi-VN" sz="3200" b="1">
                <a:solidFill>
                  <a:srgbClr val="0000CC"/>
                </a:solidFill>
              </a:rPr>
              <a:t>Ư</a:t>
            </a:r>
            <a:endParaRPr lang="en-US" altLang="vi-VN" sz="3200" b="1">
              <a:solidFill>
                <a:srgbClr val="0000CC"/>
              </a:solidFill>
            </a:endParaRPr>
          </a:p>
        </p:txBody>
      </p:sp>
      <p:sp>
        <p:nvSpPr>
          <p:cNvPr id="27672" name="Oval 24"/>
          <p:cNvSpPr>
            <a:spLocks noChangeArrowheads="1"/>
          </p:cNvSpPr>
          <p:nvPr/>
        </p:nvSpPr>
        <p:spPr bwMode="auto">
          <a:xfrm>
            <a:off x="5867400" y="41148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S</a:t>
            </a:r>
          </a:p>
        </p:txBody>
      </p:sp>
      <p:sp>
        <p:nvSpPr>
          <p:cNvPr id="27673" name="Oval 25"/>
          <p:cNvSpPr>
            <a:spLocks noChangeArrowheads="1"/>
          </p:cNvSpPr>
          <p:nvPr/>
        </p:nvSpPr>
        <p:spPr bwMode="auto">
          <a:xfrm>
            <a:off x="6413500" y="41148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Ả</a:t>
            </a:r>
          </a:p>
        </p:txBody>
      </p:sp>
      <p:sp>
        <p:nvSpPr>
          <p:cNvPr id="27674" name="Oval 26"/>
          <p:cNvSpPr>
            <a:spLocks noChangeArrowheads="1"/>
          </p:cNvSpPr>
          <p:nvPr/>
        </p:nvSpPr>
        <p:spPr bwMode="auto">
          <a:xfrm>
            <a:off x="6934200" y="41148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N</a:t>
            </a:r>
          </a:p>
        </p:txBody>
      </p:sp>
      <p:sp>
        <p:nvSpPr>
          <p:cNvPr id="62491" name="Oval 27"/>
          <p:cNvSpPr>
            <a:spLocks noChangeArrowheads="1"/>
          </p:cNvSpPr>
          <p:nvPr/>
        </p:nvSpPr>
        <p:spPr bwMode="auto">
          <a:xfrm>
            <a:off x="1676400" y="4114800"/>
            <a:ext cx="5334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492" name="Oval 28"/>
          <p:cNvSpPr>
            <a:spLocks noChangeArrowheads="1"/>
          </p:cNvSpPr>
          <p:nvPr/>
        </p:nvSpPr>
        <p:spPr bwMode="auto">
          <a:xfrm>
            <a:off x="2209800" y="41148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493" name="Oval 29"/>
          <p:cNvSpPr>
            <a:spLocks noChangeArrowheads="1"/>
          </p:cNvSpPr>
          <p:nvPr/>
        </p:nvSpPr>
        <p:spPr bwMode="auto">
          <a:xfrm>
            <a:off x="2743200" y="41148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494" name="Oval 30"/>
          <p:cNvSpPr>
            <a:spLocks noChangeArrowheads="1"/>
          </p:cNvSpPr>
          <p:nvPr/>
        </p:nvSpPr>
        <p:spPr bwMode="auto">
          <a:xfrm>
            <a:off x="3276600" y="41148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495" name="Oval 31"/>
          <p:cNvSpPr>
            <a:spLocks noChangeArrowheads="1"/>
          </p:cNvSpPr>
          <p:nvPr/>
        </p:nvSpPr>
        <p:spPr bwMode="auto">
          <a:xfrm>
            <a:off x="3810000" y="41148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496" name="Oval 32"/>
          <p:cNvSpPr>
            <a:spLocks noChangeArrowheads="1"/>
          </p:cNvSpPr>
          <p:nvPr/>
        </p:nvSpPr>
        <p:spPr bwMode="auto">
          <a:xfrm>
            <a:off x="4343400" y="41148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497" name="Oval 33"/>
          <p:cNvSpPr>
            <a:spLocks noChangeArrowheads="1"/>
          </p:cNvSpPr>
          <p:nvPr/>
        </p:nvSpPr>
        <p:spPr bwMode="auto">
          <a:xfrm>
            <a:off x="4800600" y="4114800"/>
            <a:ext cx="5334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498" name="Oval 34"/>
          <p:cNvSpPr>
            <a:spLocks noChangeArrowheads="1"/>
          </p:cNvSpPr>
          <p:nvPr/>
        </p:nvSpPr>
        <p:spPr bwMode="auto">
          <a:xfrm>
            <a:off x="5334000" y="41148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499" name="Oval 35"/>
          <p:cNvSpPr>
            <a:spLocks noChangeArrowheads="1"/>
          </p:cNvSpPr>
          <p:nvPr/>
        </p:nvSpPr>
        <p:spPr bwMode="auto">
          <a:xfrm>
            <a:off x="5867400" y="41148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00" name="Oval 36"/>
          <p:cNvSpPr>
            <a:spLocks noChangeArrowheads="1"/>
          </p:cNvSpPr>
          <p:nvPr/>
        </p:nvSpPr>
        <p:spPr bwMode="auto">
          <a:xfrm>
            <a:off x="6400800" y="41148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01" name="Oval 37"/>
          <p:cNvSpPr>
            <a:spLocks noChangeArrowheads="1"/>
          </p:cNvSpPr>
          <p:nvPr/>
        </p:nvSpPr>
        <p:spPr bwMode="auto">
          <a:xfrm>
            <a:off x="6934200" y="41148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02" name="Text Box 38"/>
          <p:cNvSpPr txBox="1">
            <a:spLocks noChangeArrowheads="1"/>
          </p:cNvSpPr>
          <p:nvPr/>
        </p:nvSpPr>
        <p:spPr bwMode="auto">
          <a:xfrm>
            <a:off x="914400" y="5207000"/>
            <a:ext cx="8077200" cy="584200"/>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eaLnBrk="1" hangingPunct="1">
              <a:spcBef>
                <a:spcPct val="50000"/>
              </a:spcBef>
              <a:buFontTx/>
              <a:buNone/>
            </a:pPr>
            <a:r>
              <a:rPr lang="en-US" altLang="vi-VN" sz="3200">
                <a:solidFill>
                  <a:srgbClr val="FF0000"/>
                </a:solidFill>
                <a:cs typeface="Times New Roman" panose="02020603050405020304" pitchFamily="18" charset="0"/>
              </a:rPr>
              <a:t>Câu 6: Đặc điểm của chế độ chính trị nước Mĩ?</a:t>
            </a:r>
          </a:p>
        </p:txBody>
      </p:sp>
      <p:sp>
        <p:nvSpPr>
          <p:cNvPr id="62503" name="Oval 39"/>
          <p:cNvSpPr>
            <a:spLocks noChangeArrowheads="1"/>
          </p:cNvSpPr>
          <p:nvPr/>
        </p:nvSpPr>
        <p:spPr bwMode="auto">
          <a:xfrm>
            <a:off x="317500" y="1408113"/>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lgn="ctr">
              <a:buFontTx/>
              <a:buNone/>
            </a:pPr>
            <a:r>
              <a:rPr lang="en-US" altLang="vi-VN" sz="2800" dirty="0">
                <a:solidFill>
                  <a:srgbClr val="080808"/>
                </a:solidFill>
              </a:rPr>
              <a:t>1</a:t>
            </a:r>
          </a:p>
        </p:txBody>
      </p:sp>
      <p:sp>
        <p:nvSpPr>
          <p:cNvPr id="27688" name="Oval 40"/>
          <p:cNvSpPr>
            <a:spLocks noChangeArrowheads="1"/>
          </p:cNvSpPr>
          <p:nvPr/>
        </p:nvSpPr>
        <p:spPr bwMode="auto">
          <a:xfrm>
            <a:off x="1752600" y="1447800"/>
            <a:ext cx="4572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Đ</a:t>
            </a:r>
          </a:p>
        </p:txBody>
      </p:sp>
      <p:sp>
        <p:nvSpPr>
          <p:cNvPr id="27689" name="Oval 41"/>
          <p:cNvSpPr>
            <a:spLocks noChangeArrowheads="1"/>
          </p:cNvSpPr>
          <p:nvPr/>
        </p:nvSpPr>
        <p:spPr bwMode="auto">
          <a:xfrm>
            <a:off x="2209800" y="14478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Ả</a:t>
            </a:r>
          </a:p>
        </p:txBody>
      </p:sp>
      <p:sp>
        <p:nvSpPr>
          <p:cNvPr id="27690" name="Oval 42"/>
          <p:cNvSpPr>
            <a:spLocks noChangeArrowheads="1"/>
          </p:cNvSpPr>
          <p:nvPr/>
        </p:nvSpPr>
        <p:spPr bwMode="auto">
          <a:xfrm>
            <a:off x="2743200" y="1447800"/>
            <a:ext cx="519113"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N</a:t>
            </a:r>
          </a:p>
        </p:txBody>
      </p:sp>
      <p:sp>
        <p:nvSpPr>
          <p:cNvPr id="27691" name="Oval 43"/>
          <p:cNvSpPr>
            <a:spLocks noChangeArrowheads="1"/>
          </p:cNvSpPr>
          <p:nvPr/>
        </p:nvSpPr>
        <p:spPr bwMode="auto">
          <a:xfrm>
            <a:off x="3271838" y="14478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G</a:t>
            </a:r>
          </a:p>
        </p:txBody>
      </p:sp>
      <p:sp>
        <p:nvSpPr>
          <p:cNvPr id="27692" name="Oval 44"/>
          <p:cNvSpPr>
            <a:spLocks noChangeArrowheads="1"/>
          </p:cNvSpPr>
          <p:nvPr/>
        </p:nvSpPr>
        <p:spPr bwMode="auto">
          <a:xfrm>
            <a:off x="3794125" y="1447800"/>
            <a:ext cx="520700"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C</a:t>
            </a:r>
          </a:p>
        </p:txBody>
      </p:sp>
      <p:sp>
        <p:nvSpPr>
          <p:cNvPr id="27693" name="Oval 45"/>
          <p:cNvSpPr>
            <a:spLocks noChangeArrowheads="1"/>
          </p:cNvSpPr>
          <p:nvPr/>
        </p:nvSpPr>
        <p:spPr bwMode="auto">
          <a:xfrm>
            <a:off x="4327525" y="1447800"/>
            <a:ext cx="519113"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Ộ</a:t>
            </a:r>
          </a:p>
        </p:txBody>
      </p:sp>
      <p:sp>
        <p:nvSpPr>
          <p:cNvPr id="27694" name="Oval 46"/>
          <p:cNvSpPr>
            <a:spLocks noChangeArrowheads="1"/>
          </p:cNvSpPr>
          <p:nvPr/>
        </p:nvSpPr>
        <p:spPr bwMode="auto">
          <a:xfrm>
            <a:off x="4832350" y="14478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N</a:t>
            </a:r>
          </a:p>
        </p:txBody>
      </p:sp>
      <p:sp>
        <p:nvSpPr>
          <p:cNvPr id="27695" name="Oval 47"/>
          <p:cNvSpPr>
            <a:spLocks noChangeArrowheads="1"/>
          </p:cNvSpPr>
          <p:nvPr/>
        </p:nvSpPr>
        <p:spPr bwMode="auto">
          <a:xfrm>
            <a:off x="5346700" y="1447800"/>
            <a:ext cx="519113"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G</a:t>
            </a:r>
          </a:p>
        </p:txBody>
      </p:sp>
      <p:sp>
        <p:nvSpPr>
          <p:cNvPr id="62512" name="Oval 48"/>
          <p:cNvSpPr>
            <a:spLocks noChangeArrowheads="1"/>
          </p:cNvSpPr>
          <p:nvPr/>
        </p:nvSpPr>
        <p:spPr bwMode="auto">
          <a:xfrm>
            <a:off x="1676400" y="14478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13" name="Oval 49"/>
          <p:cNvSpPr>
            <a:spLocks noChangeArrowheads="1"/>
          </p:cNvSpPr>
          <p:nvPr/>
        </p:nvSpPr>
        <p:spPr bwMode="auto">
          <a:xfrm>
            <a:off x="2209800" y="14478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14" name="Oval 50"/>
          <p:cNvSpPr>
            <a:spLocks noChangeArrowheads="1"/>
          </p:cNvSpPr>
          <p:nvPr/>
        </p:nvSpPr>
        <p:spPr bwMode="auto">
          <a:xfrm>
            <a:off x="2743200" y="14478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15" name="Oval 51"/>
          <p:cNvSpPr>
            <a:spLocks noChangeArrowheads="1"/>
          </p:cNvSpPr>
          <p:nvPr/>
        </p:nvSpPr>
        <p:spPr bwMode="auto">
          <a:xfrm>
            <a:off x="3276600" y="14478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16" name="Oval 52"/>
          <p:cNvSpPr>
            <a:spLocks noChangeArrowheads="1"/>
          </p:cNvSpPr>
          <p:nvPr/>
        </p:nvSpPr>
        <p:spPr bwMode="auto">
          <a:xfrm>
            <a:off x="3810000" y="14478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17" name="Oval 53"/>
          <p:cNvSpPr>
            <a:spLocks noChangeArrowheads="1"/>
          </p:cNvSpPr>
          <p:nvPr/>
        </p:nvSpPr>
        <p:spPr bwMode="auto">
          <a:xfrm>
            <a:off x="4343400" y="14478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18" name="Oval 54"/>
          <p:cNvSpPr>
            <a:spLocks noChangeArrowheads="1"/>
          </p:cNvSpPr>
          <p:nvPr/>
        </p:nvSpPr>
        <p:spPr bwMode="auto">
          <a:xfrm>
            <a:off x="4800600" y="14478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lgn="ctr">
              <a:buFontTx/>
              <a:buNone/>
            </a:pPr>
            <a:endParaRPr lang="vi-VN" altLang="vi-VN"/>
          </a:p>
        </p:txBody>
      </p:sp>
      <p:sp>
        <p:nvSpPr>
          <p:cNvPr id="62519" name="Oval 55"/>
          <p:cNvSpPr>
            <a:spLocks noChangeArrowheads="1"/>
          </p:cNvSpPr>
          <p:nvPr/>
        </p:nvSpPr>
        <p:spPr bwMode="auto">
          <a:xfrm>
            <a:off x="5334000" y="14478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20" name="Text Box 56"/>
          <p:cNvSpPr txBox="1">
            <a:spLocks noChangeArrowheads="1"/>
          </p:cNvSpPr>
          <p:nvPr/>
        </p:nvSpPr>
        <p:spPr bwMode="auto">
          <a:xfrm>
            <a:off x="1003300" y="4789488"/>
            <a:ext cx="8077200" cy="1077912"/>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eaLnBrk="1" hangingPunct="1">
              <a:spcBef>
                <a:spcPct val="50000"/>
              </a:spcBef>
              <a:buFontTx/>
              <a:buNone/>
            </a:pPr>
            <a:r>
              <a:rPr lang="en-US" altLang="vi-VN" sz="3200" b="1" u="sng">
                <a:solidFill>
                  <a:srgbClr val="CC0000"/>
                </a:solidFill>
              </a:rPr>
              <a:t>Câu 1</a:t>
            </a:r>
            <a:r>
              <a:rPr lang="en-US" altLang="vi-VN" sz="3200" b="1">
                <a:solidFill>
                  <a:srgbClr val="CC0000"/>
                </a:solidFill>
              </a:rPr>
              <a:t>:Tổ chức thành lập tháng 5-1921 ở Mỹ?</a:t>
            </a:r>
          </a:p>
        </p:txBody>
      </p:sp>
      <p:sp>
        <p:nvSpPr>
          <p:cNvPr id="62521" name="Oval 57"/>
          <p:cNvSpPr>
            <a:spLocks noChangeArrowheads="1"/>
          </p:cNvSpPr>
          <p:nvPr/>
        </p:nvSpPr>
        <p:spPr bwMode="auto">
          <a:xfrm>
            <a:off x="317500" y="193675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lgn="ctr">
              <a:buFontTx/>
              <a:buNone/>
            </a:pPr>
            <a:r>
              <a:rPr lang="en-US" altLang="vi-VN" sz="2800">
                <a:solidFill>
                  <a:srgbClr val="080808"/>
                </a:solidFill>
              </a:rPr>
              <a:t>2</a:t>
            </a:r>
          </a:p>
        </p:txBody>
      </p:sp>
      <p:sp>
        <p:nvSpPr>
          <p:cNvPr id="27706" name="Oval 58"/>
          <p:cNvSpPr>
            <a:spLocks noChangeArrowheads="1"/>
          </p:cNvSpPr>
          <p:nvPr/>
        </p:nvSpPr>
        <p:spPr bwMode="auto">
          <a:xfrm>
            <a:off x="2209800" y="19812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H</a:t>
            </a:r>
          </a:p>
        </p:txBody>
      </p:sp>
      <p:sp>
        <p:nvSpPr>
          <p:cNvPr id="27707" name="Oval 59"/>
          <p:cNvSpPr>
            <a:spLocks noChangeArrowheads="1"/>
          </p:cNvSpPr>
          <p:nvPr/>
        </p:nvSpPr>
        <p:spPr bwMode="auto">
          <a:xfrm>
            <a:off x="2743200" y="19812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99"/>
                </a:solidFill>
              </a:rPr>
              <a:t>Ấ</a:t>
            </a:r>
          </a:p>
        </p:txBody>
      </p:sp>
      <p:sp>
        <p:nvSpPr>
          <p:cNvPr id="27708" name="Oval 60"/>
          <p:cNvSpPr>
            <a:spLocks noChangeArrowheads="1"/>
          </p:cNvSpPr>
          <p:nvPr/>
        </p:nvSpPr>
        <p:spPr bwMode="auto">
          <a:xfrm>
            <a:off x="3279775" y="1981200"/>
            <a:ext cx="519113"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t>T</a:t>
            </a:r>
          </a:p>
        </p:txBody>
      </p:sp>
      <p:sp>
        <p:nvSpPr>
          <p:cNvPr id="27709" name="Oval 61"/>
          <p:cNvSpPr>
            <a:spLocks noChangeArrowheads="1"/>
          </p:cNvSpPr>
          <p:nvPr/>
        </p:nvSpPr>
        <p:spPr bwMode="auto">
          <a:xfrm>
            <a:off x="3822700" y="19812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99"/>
                </a:solidFill>
              </a:rPr>
              <a:t>N</a:t>
            </a:r>
          </a:p>
        </p:txBody>
      </p:sp>
      <p:sp>
        <p:nvSpPr>
          <p:cNvPr id="27710" name="Oval 62"/>
          <p:cNvSpPr>
            <a:spLocks noChangeArrowheads="1"/>
          </p:cNvSpPr>
          <p:nvPr/>
        </p:nvSpPr>
        <p:spPr bwMode="auto">
          <a:xfrm>
            <a:off x="4319588" y="19812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99"/>
                </a:solidFill>
              </a:rPr>
              <a:t>G</a:t>
            </a:r>
          </a:p>
        </p:txBody>
      </p:sp>
      <p:sp>
        <p:nvSpPr>
          <p:cNvPr id="27711" name="Oval 63"/>
          <p:cNvSpPr>
            <a:spLocks noChangeArrowheads="1"/>
          </p:cNvSpPr>
          <p:nvPr/>
        </p:nvSpPr>
        <p:spPr bwMode="auto">
          <a:xfrm>
            <a:off x="4876800" y="19812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H</a:t>
            </a:r>
          </a:p>
        </p:txBody>
      </p:sp>
      <p:sp>
        <p:nvSpPr>
          <p:cNvPr id="27712" name="Oval 64"/>
          <p:cNvSpPr>
            <a:spLocks noChangeArrowheads="1"/>
          </p:cNvSpPr>
          <p:nvPr/>
        </p:nvSpPr>
        <p:spPr bwMode="auto">
          <a:xfrm>
            <a:off x="5359400" y="19812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I</a:t>
            </a:r>
          </a:p>
        </p:txBody>
      </p:sp>
      <p:sp>
        <p:nvSpPr>
          <p:cNvPr id="27713" name="Oval 65"/>
          <p:cNvSpPr>
            <a:spLocks noChangeArrowheads="1"/>
          </p:cNvSpPr>
          <p:nvPr/>
        </p:nvSpPr>
        <p:spPr bwMode="auto">
          <a:xfrm>
            <a:off x="5880100" y="1981200"/>
            <a:ext cx="519113"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Ệ</a:t>
            </a:r>
          </a:p>
        </p:txBody>
      </p:sp>
      <p:sp>
        <p:nvSpPr>
          <p:cNvPr id="62530" name="Oval 66"/>
          <p:cNvSpPr>
            <a:spLocks noChangeArrowheads="1"/>
          </p:cNvSpPr>
          <p:nvPr/>
        </p:nvSpPr>
        <p:spPr bwMode="auto">
          <a:xfrm>
            <a:off x="2209800" y="19812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31" name="Oval 67"/>
          <p:cNvSpPr>
            <a:spLocks noChangeArrowheads="1"/>
          </p:cNvSpPr>
          <p:nvPr/>
        </p:nvSpPr>
        <p:spPr bwMode="auto">
          <a:xfrm>
            <a:off x="2743200" y="19812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32" name="Oval 68"/>
          <p:cNvSpPr>
            <a:spLocks noChangeArrowheads="1"/>
          </p:cNvSpPr>
          <p:nvPr/>
        </p:nvSpPr>
        <p:spPr bwMode="auto">
          <a:xfrm>
            <a:off x="3276600" y="19812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33" name="Oval 69"/>
          <p:cNvSpPr>
            <a:spLocks noChangeArrowheads="1"/>
          </p:cNvSpPr>
          <p:nvPr/>
        </p:nvSpPr>
        <p:spPr bwMode="auto">
          <a:xfrm>
            <a:off x="3810000" y="19812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34" name="Oval 70"/>
          <p:cNvSpPr>
            <a:spLocks noChangeArrowheads="1"/>
          </p:cNvSpPr>
          <p:nvPr/>
        </p:nvSpPr>
        <p:spPr bwMode="auto">
          <a:xfrm>
            <a:off x="4343400" y="19812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35" name="Oval 71"/>
          <p:cNvSpPr>
            <a:spLocks noChangeArrowheads="1"/>
          </p:cNvSpPr>
          <p:nvPr/>
        </p:nvSpPr>
        <p:spPr bwMode="auto">
          <a:xfrm>
            <a:off x="4876800" y="19812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36" name="Oval 72"/>
          <p:cNvSpPr>
            <a:spLocks noChangeArrowheads="1"/>
          </p:cNvSpPr>
          <p:nvPr/>
        </p:nvSpPr>
        <p:spPr bwMode="auto">
          <a:xfrm>
            <a:off x="5334000" y="1981200"/>
            <a:ext cx="5334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37" name="Oval 73"/>
          <p:cNvSpPr>
            <a:spLocks noChangeArrowheads="1"/>
          </p:cNvSpPr>
          <p:nvPr/>
        </p:nvSpPr>
        <p:spPr bwMode="auto">
          <a:xfrm>
            <a:off x="5867400" y="19812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38" name="Text Box 74"/>
          <p:cNvSpPr txBox="1">
            <a:spLocks noChangeArrowheads="1"/>
          </p:cNvSpPr>
          <p:nvPr/>
        </p:nvSpPr>
        <p:spPr bwMode="auto">
          <a:xfrm>
            <a:off x="1066800" y="4800600"/>
            <a:ext cx="8077200" cy="1077913"/>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eaLnBrk="1" hangingPunct="1">
              <a:spcBef>
                <a:spcPct val="50000"/>
              </a:spcBef>
              <a:buFontTx/>
              <a:buNone/>
            </a:pPr>
            <a:r>
              <a:rPr lang="en-US" altLang="vi-VN" sz="3200" b="1">
                <a:solidFill>
                  <a:srgbClr val="FF0000"/>
                </a:solidFill>
                <a:cs typeface="Times New Roman" panose="02020603050405020304" pitchFamily="18" charset="0"/>
              </a:rPr>
              <a:t>Câu 2: Người lao động ở Mĩ thường xuyên</a:t>
            </a:r>
            <a:br>
              <a:rPr lang="en-US" altLang="vi-VN" sz="3200" b="1">
                <a:solidFill>
                  <a:srgbClr val="FF0000"/>
                </a:solidFill>
                <a:cs typeface="Times New Roman" panose="02020603050405020304" pitchFamily="18" charset="0"/>
              </a:rPr>
            </a:br>
            <a:r>
              <a:rPr lang="en-US" altLang="vi-VN" sz="3200" b="1">
                <a:solidFill>
                  <a:srgbClr val="FF0000"/>
                </a:solidFill>
                <a:cs typeface="Times New Roman" panose="02020603050405020304" pitchFamily="18" charset="0"/>
              </a:rPr>
              <a:t>ở tình trạng này?</a:t>
            </a:r>
          </a:p>
        </p:txBody>
      </p:sp>
      <p:sp>
        <p:nvSpPr>
          <p:cNvPr id="62539" name="Oval 75"/>
          <p:cNvSpPr>
            <a:spLocks noChangeArrowheads="1"/>
          </p:cNvSpPr>
          <p:nvPr/>
        </p:nvSpPr>
        <p:spPr bwMode="auto">
          <a:xfrm>
            <a:off x="317500" y="247015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lgn="ctr">
              <a:buFontTx/>
              <a:buNone/>
            </a:pPr>
            <a:r>
              <a:rPr lang="en-US" altLang="vi-VN" sz="2800">
                <a:solidFill>
                  <a:srgbClr val="080808"/>
                </a:solidFill>
              </a:rPr>
              <a:t>3</a:t>
            </a:r>
          </a:p>
        </p:txBody>
      </p:sp>
      <p:sp>
        <p:nvSpPr>
          <p:cNvPr id="27724" name="Oval 76"/>
          <p:cNvSpPr>
            <a:spLocks noChangeArrowheads="1"/>
          </p:cNvSpPr>
          <p:nvPr/>
        </p:nvSpPr>
        <p:spPr bwMode="auto">
          <a:xfrm>
            <a:off x="3294063" y="2514600"/>
            <a:ext cx="519112"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R</a:t>
            </a:r>
          </a:p>
        </p:txBody>
      </p:sp>
      <p:sp>
        <p:nvSpPr>
          <p:cNvPr id="27725" name="Oval 77"/>
          <p:cNvSpPr>
            <a:spLocks noChangeArrowheads="1"/>
          </p:cNvSpPr>
          <p:nvPr/>
        </p:nvSpPr>
        <p:spPr bwMode="auto">
          <a:xfrm>
            <a:off x="3813175" y="25146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U</a:t>
            </a:r>
          </a:p>
        </p:txBody>
      </p:sp>
      <p:sp>
        <p:nvSpPr>
          <p:cNvPr id="27726" name="Oval 78"/>
          <p:cNvSpPr>
            <a:spLocks noChangeArrowheads="1"/>
          </p:cNvSpPr>
          <p:nvPr/>
        </p:nvSpPr>
        <p:spPr bwMode="auto">
          <a:xfrm>
            <a:off x="4333875" y="2514600"/>
            <a:ext cx="519113"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D</a:t>
            </a:r>
          </a:p>
        </p:txBody>
      </p:sp>
      <p:sp>
        <p:nvSpPr>
          <p:cNvPr id="27727" name="Oval 79"/>
          <p:cNvSpPr>
            <a:spLocks noChangeArrowheads="1"/>
          </p:cNvSpPr>
          <p:nvPr/>
        </p:nvSpPr>
        <p:spPr bwMode="auto">
          <a:xfrm>
            <a:off x="4876800" y="2514600"/>
            <a:ext cx="520700" cy="533400"/>
          </a:xfrm>
          <a:prstGeom prst="ellipse">
            <a:avLst/>
          </a:prstGeom>
          <a:solidFill>
            <a:srgbClr val="FF0000"/>
          </a:solidFill>
          <a:ln w="9525">
            <a:solidFill>
              <a:srgbClr val="080808"/>
            </a:solidFill>
            <a:round/>
          </a:ln>
        </p:spPr>
        <p:txBody>
          <a:bodyPr wrap="none" anchor="ctr"/>
          <a:lstStyle/>
          <a:p>
            <a:pPr algn="ctr">
              <a:buFontTx/>
              <a:buNone/>
            </a:pPr>
            <a:r>
              <a:rPr lang="vi-VN" altLang="vi-VN" sz="3200" b="1">
                <a:solidFill>
                  <a:schemeClr val="bg1"/>
                </a:solidFill>
              </a:rPr>
              <a:t>Ơ</a:t>
            </a:r>
            <a:endParaRPr lang="en-US" altLang="vi-VN" sz="3200" b="1">
              <a:solidFill>
                <a:schemeClr val="bg1"/>
              </a:solidFill>
            </a:endParaRPr>
          </a:p>
        </p:txBody>
      </p:sp>
      <p:sp>
        <p:nvSpPr>
          <p:cNvPr id="27728" name="Oval 80"/>
          <p:cNvSpPr>
            <a:spLocks noChangeArrowheads="1"/>
          </p:cNvSpPr>
          <p:nvPr/>
        </p:nvSpPr>
        <p:spPr bwMode="auto">
          <a:xfrm>
            <a:off x="5373688" y="25146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V</a:t>
            </a:r>
          </a:p>
        </p:txBody>
      </p:sp>
      <p:sp>
        <p:nvSpPr>
          <p:cNvPr id="27729" name="Oval 81"/>
          <p:cNvSpPr>
            <a:spLocks noChangeArrowheads="1"/>
          </p:cNvSpPr>
          <p:nvPr/>
        </p:nvSpPr>
        <p:spPr bwMode="auto">
          <a:xfrm>
            <a:off x="5894388" y="2514600"/>
            <a:ext cx="519112"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E</a:t>
            </a:r>
          </a:p>
        </p:txBody>
      </p:sp>
      <p:sp>
        <p:nvSpPr>
          <p:cNvPr id="27730" name="Oval 82"/>
          <p:cNvSpPr>
            <a:spLocks noChangeArrowheads="1"/>
          </p:cNvSpPr>
          <p:nvPr/>
        </p:nvSpPr>
        <p:spPr bwMode="auto">
          <a:xfrm>
            <a:off x="6413500" y="25146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N</a:t>
            </a:r>
          </a:p>
        </p:txBody>
      </p:sp>
      <p:sp>
        <p:nvSpPr>
          <p:cNvPr id="62547" name="Oval 83"/>
          <p:cNvSpPr>
            <a:spLocks noChangeArrowheads="1"/>
          </p:cNvSpPr>
          <p:nvPr/>
        </p:nvSpPr>
        <p:spPr bwMode="auto">
          <a:xfrm>
            <a:off x="3276600" y="25146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48" name="Oval 84"/>
          <p:cNvSpPr>
            <a:spLocks noChangeArrowheads="1"/>
          </p:cNvSpPr>
          <p:nvPr/>
        </p:nvSpPr>
        <p:spPr bwMode="auto">
          <a:xfrm>
            <a:off x="3810000" y="25146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49" name="Oval 85"/>
          <p:cNvSpPr>
            <a:spLocks noChangeArrowheads="1"/>
          </p:cNvSpPr>
          <p:nvPr/>
        </p:nvSpPr>
        <p:spPr bwMode="auto">
          <a:xfrm>
            <a:off x="4343400" y="25146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50" name="Oval 86"/>
          <p:cNvSpPr>
            <a:spLocks noChangeArrowheads="1"/>
          </p:cNvSpPr>
          <p:nvPr/>
        </p:nvSpPr>
        <p:spPr bwMode="auto">
          <a:xfrm>
            <a:off x="4876800" y="25146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51" name="Oval 87"/>
          <p:cNvSpPr>
            <a:spLocks noChangeArrowheads="1"/>
          </p:cNvSpPr>
          <p:nvPr/>
        </p:nvSpPr>
        <p:spPr bwMode="auto">
          <a:xfrm>
            <a:off x="5334000" y="2514600"/>
            <a:ext cx="5334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52" name="Oval 88"/>
          <p:cNvSpPr>
            <a:spLocks noChangeArrowheads="1"/>
          </p:cNvSpPr>
          <p:nvPr/>
        </p:nvSpPr>
        <p:spPr bwMode="auto">
          <a:xfrm>
            <a:off x="5867400" y="25146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53" name="Oval 89"/>
          <p:cNvSpPr>
            <a:spLocks noChangeArrowheads="1"/>
          </p:cNvSpPr>
          <p:nvPr/>
        </p:nvSpPr>
        <p:spPr bwMode="auto">
          <a:xfrm>
            <a:off x="6400800" y="25146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54" name="Text Box 90"/>
          <p:cNvSpPr txBox="1">
            <a:spLocks noChangeArrowheads="1"/>
          </p:cNvSpPr>
          <p:nvPr/>
        </p:nvSpPr>
        <p:spPr bwMode="auto">
          <a:xfrm>
            <a:off x="1054100" y="4952683"/>
            <a:ext cx="8077200" cy="1076325"/>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eaLnBrk="1" hangingPunct="1">
              <a:spcBef>
                <a:spcPct val="50000"/>
              </a:spcBef>
              <a:buFontTx/>
              <a:buNone/>
            </a:pPr>
            <a:r>
              <a:rPr lang="en-US" altLang="vi-VN" sz="3200">
                <a:solidFill>
                  <a:srgbClr val="FF0000"/>
                </a:solidFill>
                <a:cs typeface="Times New Roman" panose="02020603050405020304" pitchFamily="18" charset="0"/>
              </a:rPr>
              <a:t>Câu 3: Tổng thống đã đưa nước Mĩ thoát khỏi </a:t>
            </a:r>
            <a:br>
              <a:rPr lang="en-US" altLang="vi-VN" sz="3200">
                <a:solidFill>
                  <a:srgbClr val="FF0000"/>
                </a:solidFill>
                <a:cs typeface="Times New Roman" panose="02020603050405020304" pitchFamily="18" charset="0"/>
              </a:rPr>
            </a:br>
            <a:r>
              <a:rPr lang="en-US" altLang="vi-VN" sz="3200">
                <a:solidFill>
                  <a:srgbClr val="FF0000"/>
                </a:solidFill>
                <a:cs typeface="Times New Roman" panose="02020603050405020304" pitchFamily="18" charset="0"/>
              </a:rPr>
              <a:t>khủng hoảng 1929-1933?</a:t>
            </a:r>
          </a:p>
        </p:txBody>
      </p:sp>
      <p:sp>
        <p:nvSpPr>
          <p:cNvPr id="62555" name="Oval 91"/>
          <p:cNvSpPr>
            <a:spLocks noChangeArrowheads="1"/>
          </p:cNvSpPr>
          <p:nvPr/>
        </p:nvSpPr>
        <p:spPr bwMode="auto">
          <a:xfrm>
            <a:off x="317500" y="300355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lgn="ctr">
              <a:buFontTx/>
              <a:buNone/>
            </a:pPr>
            <a:r>
              <a:rPr lang="en-US" altLang="vi-VN" sz="2800">
                <a:solidFill>
                  <a:srgbClr val="080808"/>
                </a:solidFill>
              </a:rPr>
              <a:t>4</a:t>
            </a:r>
          </a:p>
        </p:txBody>
      </p:sp>
      <p:sp>
        <p:nvSpPr>
          <p:cNvPr id="27740" name="Oval 92"/>
          <p:cNvSpPr>
            <a:spLocks noChangeArrowheads="1"/>
          </p:cNvSpPr>
          <p:nvPr/>
        </p:nvSpPr>
        <p:spPr bwMode="auto">
          <a:xfrm>
            <a:off x="2232025" y="30480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V</a:t>
            </a:r>
          </a:p>
        </p:txBody>
      </p:sp>
      <p:sp>
        <p:nvSpPr>
          <p:cNvPr id="27741" name="Oval 93"/>
          <p:cNvSpPr>
            <a:spLocks noChangeArrowheads="1"/>
          </p:cNvSpPr>
          <p:nvPr/>
        </p:nvSpPr>
        <p:spPr bwMode="auto">
          <a:xfrm>
            <a:off x="2743200" y="30480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À</a:t>
            </a:r>
          </a:p>
        </p:txBody>
      </p:sp>
      <p:sp>
        <p:nvSpPr>
          <p:cNvPr id="27742" name="Oval 94"/>
          <p:cNvSpPr>
            <a:spLocks noChangeArrowheads="1"/>
          </p:cNvSpPr>
          <p:nvPr/>
        </p:nvSpPr>
        <p:spPr bwMode="auto">
          <a:xfrm>
            <a:off x="3271838" y="30480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N</a:t>
            </a:r>
          </a:p>
        </p:txBody>
      </p:sp>
      <p:sp>
        <p:nvSpPr>
          <p:cNvPr id="27743" name="Oval 95"/>
          <p:cNvSpPr>
            <a:spLocks noChangeArrowheads="1"/>
          </p:cNvSpPr>
          <p:nvPr/>
        </p:nvSpPr>
        <p:spPr bwMode="auto">
          <a:xfrm>
            <a:off x="3792538" y="30480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G</a:t>
            </a:r>
          </a:p>
        </p:txBody>
      </p:sp>
      <p:sp>
        <p:nvSpPr>
          <p:cNvPr id="62560" name="Oval 96"/>
          <p:cNvSpPr>
            <a:spLocks noChangeArrowheads="1"/>
          </p:cNvSpPr>
          <p:nvPr/>
        </p:nvSpPr>
        <p:spPr bwMode="auto">
          <a:xfrm>
            <a:off x="2209800" y="30480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61" name="Oval 97"/>
          <p:cNvSpPr>
            <a:spLocks noChangeArrowheads="1"/>
          </p:cNvSpPr>
          <p:nvPr/>
        </p:nvSpPr>
        <p:spPr bwMode="auto">
          <a:xfrm>
            <a:off x="2743200" y="30480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62" name="Oval 98"/>
          <p:cNvSpPr>
            <a:spLocks noChangeArrowheads="1"/>
          </p:cNvSpPr>
          <p:nvPr/>
        </p:nvSpPr>
        <p:spPr bwMode="auto">
          <a:xfrm>
            <a:off x="3276600" y="30480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63" name="Oval 99"/>
          <p:cNvSpPr>
            <a:spLocks noChangeArrowheads="1"/>
          </p:cNvSpPr>
          <p:nvPr/>
        </p:nvSpPr>
        <p:spPr bwMode="auto">
          <a:xfrm>
            <a:off x="3810000" y="30480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64" name="Text Box 100"/>
          <p:cNvSpPr txBox="1">
            <a:spLocks noChangeArrowheads="1"/>
          </p:cNvSpPr>
          <p:nvPr/>
        </p:nvSpPr>
        <p:spPr bwMode="auto">
          <a:xfrm>
            <a:off x="1053783" y="4876483"/>
            <a:ext cx="8077200" cy="1077912"/>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eaLnBrk="1" hangingPunct="1">
              <a:spcBef>
                <a:spcPct val="50000"/>
              </a:spcBef>
              <a:buFontTx/>
              <a:buNone/>
            </a:pPr>
            <a:r>
              <a:rPr lang="en-US" altLang="vi-VN" sz="3200">
                <a:solidFill>
                  <a:srgbClr val="FF0000"/>
                </a:solidFill>
                <a:cs typeface="Times New Roman" panose="02020603050405020304" pitchFamily="18" charset="0"/>
              </a:rPr>
              <a:t>Câu 4: 60% trữ lượng của thế giới tập trung ở</a:t>
            </a:r>
            <a:br>
              <a:rPr lang="en-US" altLang="vi-VN" sz="3200">
                <a:solidFill>
                  <a:srgbClr val="FF0000"/>
                </a:solidFill>
                <a:cs typeface="Times New Roman" panose="02020603050405020304" pitchFamily="18" charset="0"/>
              </a:rPr>
            </a:br>
            <a:r>
              <a:rPr lang="en-US" altLang="vi-VN" sz="3200">
                <a:solidFill>
                  <a:srgbClr val="FF0000"/>
                </a:solidFill>
                <a:cs typeface="Times New Roman" panose="02020603050405020304" pitchFamily="18" charset="0"/>
              </a:rPr>
              <a:t>Mĩ là gì?</a:t>
            </a:r>
          </a:p>
        </p:txBody>
      </p:sp>
      <p:sp>
        <p:nvSpPr>
          <p:cNvPr id="62565" name="Oval 101"/>
          <p:cNvSpPr>
            <a:spLocks noChangeArrowheads="1"/>
          </p:cNvSpPr>
          <p:nvPr/>
        </p:nvSpPr>
        <p:spPr bwMode="auto">
          <a:xfrm>
            <a:off x="317500" y="353695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lgn="ctr">
              <a:buFontTx/>
              <a:buNone/>
            </a:pPr>
            <a:r>
              <a:rPr lang="en-US" altLang="vi-VN" sz="2800">
                <a:solidFill>
                  <a:srgbClr val="080808"/>
                </a:solidFill>
              </a:rPr>
              <a:t>5</a:t>
            </a:r>
          </a:p>
        </p:txBody>
      </p:sp>
      <p:sp>
        <p:nvSpPr>
          <p:cNvPr id="27750" name="Oval 102"/>
          <p:cNvSpPr>
            <a:spLocks noChangeArrowheads="1"/>
          </p:cNvSpPr>
          <p:nvPr/>
        </p:nvSpPr>
        <p:spPr bwMode="auto">
          <a:xfrm>
            <a:off x="2239963" y="3581400"/>
            <a:ext cx="519112"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T</a:t>
            </a:r>
          </a:p>
        </p:txBody>
      </p:sp>
      <p:sp>
        <p:nvSpPr>
          <p:cNvPr id="27751" name="Oval 103"/>
          <p:cNvSpPr>
            <a:spLocks noChangeArrowheads="1"/>
          </p:cNvSpPr>
          <p:nvPr/>
        </p:nvSpPr>
        <p:spPr bwMode="auto">
          <a:xfrm>
            <a:off x="2743200" y="3581400"/>
            <a:ext cx="520700"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H</a:t>
            </a:r>
          </a:p>
        </p:txBody>
      </p:sp>
      <p:sp>
        <p:nvSpPr>
          <p:cNvPr id="27752" name="Oval 104"/>
          <p:cNvSpPr>
            <a:spLocks noChangeArrowheads="1"/>
          </p:cNvSpPr>
          <p:nvPr/>
        </p:nvSpPr>
        <p:spPr bwMode="auto">
          <a:xfrm>
            <a:off x="3279775" y="3581400"/>
            <a:ext cx="519113" cy="533400"/>
          </a:xfrm>
          <a:prstGeom prst="ellipse">
            <a:avLst/>
          </a:prstGeom>
          <a:solidFill>
            <a:srgbClr val="FFFF00"/>
          </a:solidFill>
          <a:ln w="9525">
            <a:solidFill>
              <a:srgbClr val="080808"/>
            </a:solidFill>
            <a:round/>
          </a:ln>
        </p:spPr>
        <p:txBody>
          <a:bodyPr wrap="none" anchor="ctr"/>
          <a:lstStyle/>
          <a:p>
            <a:pPr algn="ctr">
              <a:buFontTx/>
              <a:buNone/>
            </a:pPr>
            <a:r>
              <a:rPr lang="vi-VN" altLang="vi-VN" sz="3200" b="1">
                <a:solidFill>
                  <a:srgbClr val="0000CC"/>
                </a:solidFill>
              </a:rPr>
              <a:t>Ư</a:t>
            </a:r>
            <a:endParaRPr lang="en-US" altLang="vi-VN" sz="3200" b="1">
              <a:solidFill>
                <a:srgbClr val="0000CC"/>
              </a:solidFill>
            </a:endParaRPr>
          </a:p>
        </p:txBody>
      </p:sp>
      <p:sp>
        <p:nvSpPr>
          <p:cNvPr id="27753" name="Oval 105"/>
          <p:cNvSpPr>
            <a:spLocks noChangeArrowheads="1"/>
          </p:cNvSpPr>
          <p:nvPr/>
        </p:nvSpPr>
        <p:spPr bwMode="auto">
          <a:xfrm>
            <a:off x="3798888" y="3581400"/>
            <a:ext cx="520700" cy="533400"/>
          </a:xfrm>
          <a:prstGeom prst="ellipse">
            <a:avLst/>
          </a:prstGeom>
          <a:solidFill>
            <a:srgbClr val="FFFF00"/>
          </a:solidFill>
          <a:ln w="9525">
            <a:solidFill>
              <a:srgbClr val="080808"/>
            </a:solidFill>
            <a:round/>
          </a:ln>
        </p:spPr>
        <p:txBody>
          <a:bodyPr wrap="none" anchor="ctr"/>
          <a:lstStyle/>
          <a:p>
            <a:pPr algn="ctr">
              <a:buFontTx/>
              <a:buNone/>
            </a:pPr>
            <a:r>
              <a:rPr lang="vi-VN" altLang="vi-VN" sz="3200" b="1">
                <a:solidFill>
                  <a:srgbClr val="0000CC"/>
                </a:solidFill>
              </a:rPr>
              <a:t>Ơ</a:t>
            </a:r>
            <a:endParaRPr lang="en-US" altLang="vi-VN" sz="3200" b="1">
              <a:solidFill>
                <a:srgbClr val="0000CC"/>
              </a:solidFill>
            </a:endParaRPr>
          </a:p>
        </p:txBody>
      </p:sp>
      <p:sp>
        <p:nvSpPr>
          <p:cNvPr id="27754" name="Oval 106"/>
          <p:cNvSpPr>
            <a:spLocks noChangeArrowheads="1"/>
          </p:cNvSpPr>
          <p:nvPr/>
        </p:nvSpPr>
        <p:spPr bwMode="auto">
          <a:xfrm>
            <a:off x="4319588" y="3581400"/>
            <a:ext cx="5207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N</a:t>
            </a:r>
          </a:p>
        </p:txBody>
      </p:sp>
      <p:sp>
        <p:nvSpPr>
          <p:cNvPr id="27755" name="Oval 107"/>
          <p:cNvSpPr>
            <a:spLocks noChangeArrowheads="1"/>
          </p:cNvSpPr>
          <p:nvPr/>
        </p:nvSpPr>
        <p:spPr bwMode="auto">
          <a:xfrm>
            <a:off x="4840288" y="3581400"/>
            <a:ext cx="519112"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G</a:t>
            </a:r>
          </a:p>
        </p:txBody>
      </p:sp>
      <p:sp>
        <p:nvSpPr>
          <p:cNvPr id="27756" name="Oval 108"/>
          <p:cNvSpPr>
            <a:spLocks noChangeArrowheads="1"/>
          </p:cNvSpPr>
          <p:nvPr/>
        </p:nvSpPr>
        <p:spPr bwMode="auto">
          <a:xfrm>
            <a:off x="5334000" y="3581400"/>
            <a:ext cx="520700"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M</a:t>
            </a:r>
          </a:p>
        </p:txBody>
      </p:sp>
      <p:sp>
        <p:nvSpPr>
          <p:cNvPr id="27757" name="Oval 109"/>
          <p:cNvSpPr>
            <a:spLocks noChangeArrowheads="1"/>
          </p:cNvSpPr>
          <p:nvPr/>
        </p:nvSpPr>
        <p:spPr bwMode="auto">
          <a:xfrm>
            <a:off x="5880100" y="3581400"/>
            <a:ext cx="519113"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CC"/>
                </a:solidFill>
              </a:rPr>
              <a:t>Ạ</a:t>
            </a:r>
          </a:p>
        </p:txBody>
      </p:sp>
      <p:sp>
        <p:nvSpPr>
          <p:cNvPr id="27758" name="Oval 110"/>
          <p:cNvSpPr>
            <a:spLocks noChangeArrowheads="1"/>
          </p:cNvSpPr>
          <p:nvPr/>
        </p:nvSpPr>
        <p:spPr bwMode="auto">
          <a:xfrm>
            <a:off x="6400800" y="3581400"/>
            <a:ext cx="520700"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I</a:t>
            </a:r>
          </a:p>
        </p:txBody>
      </p:sp>
      <p:sp>
        <p:nvSpPr>
          <p:cNvPr id="62575" name="Oval 111"/>
          <p:cNvSpPr>
            <a:spLocks noChangeArrowheads="1"/>
          </p:cNvSpPr>
          <p:nvPr/>
        </p:nvSpPr>
        <p:spPr bwMode="auto">
          <a:xfrm>
            <a:off x="2209800" y="35814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76" name="Oval 112"/>
          <p:cNvSpPr>
            <a:spLocks noChangeArrowheads="1"/>
          </p:cNvSpPr>
          <p:nvPr/>
        </p:nvSpPr>
        <p:spPr bwMode="auto">
          <a:xfrm>
            <a:off x="2743200" y="35814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77" name="Oval 113"/>
          <p:cNvSpPr>
            <a:spLocks noChangeArrowheads="1"/>
          </p:cNvSpPr>
          <p:nvPr/>
        </p:nvSpPr>
        <p:spPr bwMode="auto">
          <a:xfrm>
            <a:off x="3276600" y="35814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78" name="Oval 114"/>
          <p:cNvSpPr>
            <a:spLocks noChangeArrowheads="1"/>
          </p:cNvSpPr>
          <p:nvPr/>
        </p:nvSpPr>
        <p:spPr bwMode="auto">
          <a:xfrm>
            <a:off x="3810000" y="35814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79" name="Oval 115"/>
          <p:cNvSpPr>
            <a:spLocks noChangeArrowheads="1"/>
          </p:cNvSpPr>
          <p:nvPr/>
        </p:nvSpPr>
        <p:spPr bwMode="auto">
          <a:xfrm>
            <a:off x="4343400" y="35814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80" name="Oval 116"/>
          <p:cNvSpPr>
            <a:spLocks noChangeArrowheads="1"/>
          </p:cNvSpPr>
          <p:nvPr/>
        </p:nvSpPr>
        <p:spPr bwMode="auto">
          <a:xfrm>
            <a:off x="4800600" y="3581400"/>
            <a:ext cx="5334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81" name="Oval 117"/>
          <p:cNvSpPr>
            <a:spLocks noChangeArrowheads="1"/>
          </p:cNvSpPr>
          <p:nvPr/>
        </p:nvSpPr>
        <p:spPr bwMode="auto">
          <a:xfrm>
            <a:off x="5334000" y="35814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82" name="Oval 118"/>
          <p:cNvSpPr>
            <a:spLocks noChangeArrowheads="1"/>
          </p:cNvSpPr>
          <p:nvPr/>
        </p:nvSpPr>
        <p:spPr bwMode="auto">
          <a:xfrm>
            <a:off x="5867400" y="35814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83" name="Oval 119"/>
          <p:cNvSpPr>
            <a:spLocks noChangeArrowheads="1"/>
          </p:cNvSpPr>
          <p:nvPr/>
        </p:nvSpPr>
        <p:spPr bwMode="auto">
          <a:xfrm>
            <a:off x="6400800" y="35814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84" name="Text Box 120"/>
          <p:cNvSpPr txBox="1">
            <a:spLocks noChangeArrowheads="1"/>
          </p:cNvSpPr>
          <p:nvPr/>
        </p:nvSpPr>
        <p:spPr bwMode="auto">
          <a:xfrm>
            <a:off x="1143000" y="4572000"/>
            <a:ext cx="8077200" cy="1568450"/>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eaLnBrk="1" hangingPunct="1">
              <a:spcBef>
                <a:spcPct val="50000"/>
              </a:spcBef>
              <a:buFontTx/>
              <a:buNone/>
            </a:pPr>
            <a:r>
              <a:rPr lang="en-US" altLang="vi-VN" sz="3200">
                <a:solidFill>
                  <a:srgbClr val="FF0000"/>
                </a:solidFill>
                <a:cs typeface="Times New Roman" panose="02020603050405020304" pitchFamily="18" charset="0"/>
              </a:rPr>
              <a:t>Câu 5: Trong những năm 20 của thế kỉ XX Mĩ trở thành trung tâm công nghiệp, ………, tài chính số một thế giới.</a:t>
            </a:r>
          </a:p>
        </p:txBody>
      </p:sp>
      <p:sp>
        <p:nvSpPr>
          <p:cNvPr id="62585" name="Oval 121"/>
          <p:cNvSpPr>
            <a:spLocks noChangeArrowheads="1"/>
          </p:cNvSpPr>
          <p:nvPr/>
        </p:nvSpPr>
        <p:spPr bwMode="auto">
          <a:xfrm>
            <a:off x="1003300" y="5929313"/>
            <a:ext cx="520700" cy="533400"/>
          </a:xfrm>
          <a:prstGeom prst="ellipse">
            <a:avLst/>
          </a:prstGeom>
          <a:gradFill rotWithShape="1">
            <a:gsLst>
              <a:gs pos="0">
                <a:srgbClr val="FF0000"/>
              </a:gs>
              <a:gs pos="100000">
                <a:srgbClr val="FFFF00"/>
              </a:gs>
            </a:gsLst>
            <a:path path="rect">
              <a:fillToRect t="100000" r="100000"/>
            </a:path>
          </a:gradFill>
          <a:ln w="9525">
            <a:solidFill>
              <a:schemeClr val="tx1"/>
            </a:solidFill>
            <a:round/>
          </a:ln>
        </p:spPr>
        <p:txBody>
          <a:bodyPr wrap="none" anchor="ctr"/>
          <a:lstStyle/>
          <a:p>
            <a:pPr algn="ctr">
              <a:buFontTx/>
              <a:buNone/>
            </a:pPr>
            <a:r>
              <a:rPr lang="en-US" altLang="vi-VN" sz="2800" b="1">
                <a:solidFill>
                  <a:srgbClr val="FF0000"/>
                </a:solidFill>
                <a:sym typeface="Webdings" panose="05030102010509060703" pitchFamily="18" charset="2"/>
              </a:rPr>
              <a:t></a:t>
            </a:r>
          </a:p>
        </p:txBody>
      </p:sp>
      <p:sp>
        <p:nvSpPr>
          <p:cNvPr id="27770" name="Oval 123"/>
          <p:cNvSpPr>
            <a:spLocks noChangeArrowheads="1"/>
          </p:cNvSpPr>
          <p:nvPr/>
        </p:nvSpPr>
        <p:spPr bwMode="auto">
          <a:xfrm>
            <a:off x="5867400" y="1447800"/>
            <a:ext cx="519113" cy="533400"/>
          </a:xfrm>
          <a:prstGeom prst="ellipse">
            <a:avLst/>
          </a:prstGeom>
          <a:solidFill>
            <a:srgbClr val="FF0000"/>
          </a:solidFill>
          <a:ln w="9525">
            <a:solidFill>
              <a:srgbClr val="080808"/>
            </a:solidFill>
            <a:round/>
          </a:ln>
        </p:spPr>
        <p:txBody>
          <a:bodyPr wrap="none" anchor="ctr"/>
          <a:lstStyle/>
          <a:p>
            <a:pPr algn="ctr">
              <a:buFontTx/>
              <a:buNone/>
            </a:pPr>
            <a:r>
              <a:rPr lang="en-US" altLang="vi-VN" sz="3200" b="1">
                <a:solidFill>
                  <a:schemeClr val="bg1"/>
                </a:solidFill>
              </a:rPr>
              <a:t>S</a:t>
            </a:r>
          </a:p>
        </p:txBody>
      </p:sp>
      <p:sp>
        <p:nvSpPr>
          <p:cNvPr id="27771" name="Oval 124"/>
          <p:cNvSpPr>
            <a:spLocks noChangeArrowheads="1"/>
          </p:cNvSpPr>
          <p:nvPr/>
        </p:nvSpPr>
        <p:spPr bwMode="auto">
          <a:xfrm>
            <a:off x="6870700" y="1447800"/>
            <a:ext cx="519113"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99"/>
                </a:solidFill>
              </a:rPr>
              <a:t>N</a:t>
            </a:r>
          </a:p>
        </p:txBody>
      </p:sp>
      <p:sp>
        <p:nvSpPr>
          <p:cNvPr id="27772" name="Oval 125"/>
          <p:cNvSpPr>
            <a:spLocks noChangeArrowheads="1"/>
          </p:cNvSpPr>
          <p:nvPr/>
        </p:nvSpPr>
        <p:spPr bwMode="auto">
          <a:xfrm>
            <a:off x="6324600" y="1447800"/>
            <a:ext cx="519113"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99"/>
                </a:solidFill>
              </a:rPr>
              <a:t>Ả</a:t>
            </a:r>
          </a:p>
        </p:txBody>
      </p:sp>
      <p:sp>
        <p:nvSpPr>
          <p:cNvPr id="62590" name="Oval 126"/>
          <p:cNvSpPr>
            <a:spLocks noChangeArrowheads="1"/>
          </p:cNvSpPr>
          <p:nvPr/>
        </p:nvSpPr>
        <p:spPr bwMode="auto">
          <a:xfrm>
            <a:off x="5867400" y="14478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91" name="Oval 127"/>
          <p:cNvSpPr>
            <a:spLocks noChangeArrowheads="1"/>
          </p:cNvSpPr>
          <p:nvPr/>
        </p:nvSpPr>
        <p:spPr bwMode="auto">
          <a:xfrm>
            <a:off x="6324600" y="14478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92" name="Oval 128"/>
          <p:cNvSpPr>
            <a:spLocks noChangeArrowheads="1"/>
          </p:cNvSpPr>
          <p:nvPr/>
        </p:nvSpPr>
        <p:spPr bwMode="auto">
          <a:xfrm>
            <a:off x="6858000" y="14478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27776" name="Oval 129"/>
          <p:cNvSpPr>
            <a:spLocks noChangeArrowheads="1"/>
          </p:cNvSpPr>
          <p:nvPr/>
        </p:nvSpPr>
        <p:spPr bwMode="auto">
          <a:xfrm>
            <a:off x="1676400" y="1981200"/>
            <a:ext cx="533400" cy="533400"/>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000099"/>
                </a:solidFill>
              </a:rPr>
              <a:t>T</a:t>
            </a:r>
          </a:p>
        </p:txBody>
      </p:sp>
      <p:sp>
        <p:nvSpPr>
          <p:cNvPr id="62594" name="Oval 130"/>
          <p:cNvSpPr>
            <a:spLocks noChangeArrowheads="1"/>
          </p:cNvSpPr>
          <p:nvPr/>
        </p:nvSpPr>
        <p:spPr bwMode="auto">
          <a:xfrm>
            <a:off x="1676400" y="1981200"/>
            <a:ext cx="519113"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62595" name="Oval 131"/>
          <p:cNvSpPr>
            <a:spLocks noChangeArrowheads="1"/>
          </p:cNvSpPr>
          <p:nvPr/>
        </p:nvSpPr>
        <p:spPr bwMode="auto">
          <a:xfrm>
            <a:off x="6400800" y="1981200"/>
            <a:ext cx="520700" cy="533400"/>
          </a:xfrm>
          <a:prstGeom prst="ellipse">
            <a:avLst/>
          </a:prstGeom>
          <a:gradFill rotWithShape="1">
            <a:gsLst>
              <a:gs pos="0">
                <a:srgbClr val="0000FF"/>
              </a:gs>
              <a:gs pos="100000">
                <a:srgbClr val="FFFF00"/>
              </a:gs>
            </a:gsLst>
            <a:path path="rect">
              <a:fillToRect t="100000" r="100000"/>
            </a:path>
          </a:gradFill>
          <a:ln w="9525">
            <a:solidFill>
              <a:schemeClr val="tx1"/>
            </a:solidFill>
            <a:round/>
          </a:ln>
        </p:spPr>
        <p:txBody>
          <a:bodyPr wrap="none" anchor="ctr"/>
          <a:lstStyle/>
          <a:p>
            <a:pPr>
              <a:buFontTx/>
              <a:buNone/>
            </a:pPr>
            <a:endParaRPr lang="vi-VN" altLang="vi-VN"/>
          </a:p>
        </p:txBody>
      </p:sp>
      <p:sp>
        <p:nvSpPr>
          <p:cNvPr id="27779" name="WordArt 132"/>
          <p:cNvSpPr>
            <a:spLocks noChangeArrowheads="1" noChangeShapeType="1" noTextEdit="1"/>
          </p:cNvSpPr>
          <p:nvPr/>
        </p:nvSpPr>
        <p:spPr bwMode="auto">
          <a:xfrm>
            <a:off x="3429000" y="381000"/>
            <a:ext cx="3762375" cy="512763"/>
          </a:xfrm>
          <a:prstGeom prst="rect">
            <a:avLst/>
          </a:prstGeom>
        </p:spPr>
        <p:txBody>
          <a:bodyPr wrap="none" fromWordArt="1">
            <a:prstTxWarp prst="textPlain">
              <a:avLst>
                <a:gd name="adj" fmla="val 50000"/>
              </a:avLst>
            </a:prstTxWarp>
          </a:bodyPr>
          <a:lstStyle/>
          <a:p>
            <a:pPr algn="ctr"/>
            <a:r>
              <a:rPr lang="en-US" sz="3600" b="1" kern="10">
                <a:ln w="12700">
                  <a:solidFill>
                    <a:srgbClr val="80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rPr>
              <a:t>MẬT MÃ LỊCH SỬ</a:t>
            </a:r>
          </a:p>
        </p:txBody>
      </p:sp>
      <p:grpSp>
        <p:nvGrpSpPr>
          <p:cNvPr id="2" name="Group 133"/>
          <p:cNvGrpSpPr/>
          <p:nvPr/>
        </p:nvGrpSpPr>
        <p:grpSpPr bwMode="auto">
          <a:xfrm>
            <a:off x="2057400" y="5943600"/>
            <a:ext cx="6324600" cy="533400"/>
            <a:chOff x="1296" y="3684"/>
            <a:chExt cx="3936" cy="336"/>
          </a:xfrm>
        </p:grpSpPr>
        <p:sp>
          <p:nvSpPr>
            <p:cNvPr id="27782" name="Oval 134"/>
            <p:cNvSpPr>
              <a:spLocks noChangeArrowheads="1"/>
            </p:cNvSpPr>
            <p:nvPr/>
          </p:nvSpPr>
          <p:spPr bwMode="auto">
            <a:xfrm>
              <a:off x="3922" y="3684"/>
              <a:ext cx="328"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H</a:t>
              </a:r>
            </a:p>
          </p:txBody>
        </p:sp>
        <p:sp>
          <p:nvSpPr>
            <p:cNvPr id="27783" name="Oval 135"/>
            <p:cNvSpPr>
              <a:spLocks noChangeArrowheads="1"/>
            </p:cNvSpPr>
            <p:nvPr/>
          </p:nvSpPr>
          <p:spPr bwMode="auto">
            <a:xfrm>
              <a:off x="4250" y="3684"/>
              <a:ext cx="327"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M</a:t>
              </a:r>
            </a:p>
          </p:txBody>
        </p:sp>
        <p:sp>
          <p:nvSpPr>
            <p:cNvPr id="27784" name="Oval 136"/>
            <p:cNvSpPr>
              <a:spLocks noChangeArrowheads="1"/>
            </p:cNvSpPr>
            <p:nvPr/>
          </p:nvSpPr>
          <p:spPr bwMode="auto">
            <a:xfrm>
              <a:off x="4577" y="3684"/>
              <a:ext cx="328"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Ớ</a:t>
              </a:r>
            </a:p>
          </p:txBody>
        </p:sp>
        <p:sp>
          <p:nvSpPr>
            <p:cNvPr id="27785" name="Oval 137"/>
            <p:cNvSpPr>
              <a:spLocks noChangeArrowheads="1"/>
            </p:cNvSpPr>
            <p:nvPr/>
          </p:nvSpPr>
          <p:spPr bwMode="auto">
            <a:xfrm>
              <a:off x="4905" y="3684"/>
              <a:ext cx="327"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I</a:t>
              </a:r>
            </a:p>
          </p:txBody>
        </p:sp>
        <p:sp>
          <p:nvSpPr>
            <p:cNvPr id="27786" name="Oval 138"/>
            <p:cNvSpPr>
              <a:spLocks noChangeArrowheads="1"/>
            </p:cNvSpPr>
            <p:nvPr/>
          </p:nvSpPr>
          <p:spPr bwMode="auto">
            <a:xfrm>
              <a:off x="1296" y="3684"/>
              <a:ext cx="327"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C</a:t>
              </a:r>
            </a:p>
          </p:txBody>
        </p:sp>
        <p:sp>
          <p:nvSpPr>
            <p:cNvPr id="27787" name="Oval 139"/>
            <p:cNvSpPr>
              <a:spLocks noChangeArrowheads="1"/>
            </p:cNvSpPr>
            <p:nvPr/>
          </p:nvSpPr>
          <p:spPr bwMode="auto">
            <a:xfrm>
              <a:off x="1623" y="3684"/>
              <a:ext cx="328"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H</a:t>
              </a:r>
            </a:p>
          </p:txBody>
        </p:sp>
        <p:sp>
          <p:nvSpPr>
            <p:cNvPr id="27788" name="Oval 140"/>
            <p:cNvSpPr>
              <a:spLocks noChangeArrowheads="1"/>
            </p:cNvSpPr>
            <p:nvPr/>
          </p:nvSpPr>
          <p:spPr bwMode="auto">
            <a:xfrm>
              <a:off x="1951" y="3684"/>
              <a:ext cx="327"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Í</a:t>
              </a:r>
            </a:p>
          </p:txBody>
        </p:sp>
        <p:sp>
          <p:nvSpPr>
            <p:cNvPr id="27789" name="Oval 141"/>
            <p:cNvSpPr>
              <a:spLocks noChangeArrowheads="1"/>
            </p:cNvSpPr>
            <p:nvPr/>
          </p:nvSpPr>
          <p:spPr bwMode="auto">
            <a:xfrm>
              <a:off x="2278" y="3684"/>
              <a:ext cx="328"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N</a:t>
              </a:r>
            </a:p>
          </p:txBody>
        </p:sp>
        <p:sp>
          <p:nvSpPr>
            <p:cNvPr id="27790" name="Oval 142"/>
            <p:cNvSpPr>
              <a:spLocks noChangeArrowheads="1"/>
            </p:cNvSpPr>
            <p:nvPr/>
          </p:nvSpPr>
          <p:spPr bwMode="auto">
            <a:xfrm>
              <a:off x="2606" y="3684"/>
              <a:ext cx="328"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H</a:t>
              </a:r>
            </a:p>
          </p:txBody>
        </p:sp>
        <p:sp>
          <p:nvSpPr>
            <p:cNvPr id="27791" name="Oval 143"/>
            <p:cNvSpPr>
              <a:spLocks noChangeArrowheads="1"/>
            </p:cNvSpPr>
            <p:nvPr/>
          </p:nvSpPr>
          <p:spPr bwMode="auto">
            <a:xfrm>
              <a:off x="2934" y="3684"/>
              <a:ext cx="327"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S</a:t>
              </a:r>
            </a:p>
          </p:txBody>
        </p:sp>
        <p:sp>
          <p:nvSpPr>
            <p:cNvPr id="27792" name="Oval 144"/>
            <p:cNvSpPr>
              <a:spLocks noChangeArrowheads="1"/>
            </p:cNvSpPr>
            <p:nvPr/>
          </p:nvSpPr>
          <p:spPr bwMode="auto">
            <a:xfrm>
              <a:off x="3261" y="3684"/>
              <a:ext cx="328"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Á</a:t>
              </a:r>
            </a:p>
          </p:txBody>
        </p:sp>
        <p:sp>
          <p:nvSpPr>
            <p:cNvPr id="27793" name="Oval 145"/>
            <p:cNvSpPr>
              <a:spLocks noChangeArrowheads="1"/>
            </p:cNvSpPr>
            <p:nvPr/>
          </p:nvSpPr>
          <p:spPr bwMode="auto">
            <a:xfrm>
              <a:off x="3589" y="3684"/>
              <a:ext cx="327" cy="336"/>
            </a:xfrm>
            <a:prstGeom prst="ellipse">
              <a:avLst/>
            </a:prstGeom>
            <a:solidFill>
              <a:srgbClr val="FFFF00"/>
            </a:solidFill>
            <a:ln w="9525">
              <a:solidFill>
                <a:srgbClr val="080808"/>
              </a:solidFill>
              <a:round/>
            </a:ln>
          </p:spPr>
          <p:txBody>
            <a:bodyPr wrap="none" anchor="ctr"/>
            <a:lstStyle/>
            <a:p>
              <a:pPr algn="ctr">
                <a:buFontTx/>
                <a:buNone/>
              </a:pPr>
              <a:r>
                <a:rPr lang="en-US" altLang="vi-VN" sz="3200" b="1">
                  <a:solidFill>
                    <a:srgbClr val="FF0000"/>
                  </a:solidFill>
                </a:rPr>
                <a:t>C</a:t>
              </a:r>
            </a:p>
          </p:txBody>
        </p:sp>
      </p:grpSp>
      <p:pic>
        <p:nvPicPr>
          <p:cNvPr id="62610" name="Picture 146" descr="0003-3"/>
          <p:cNvPicPr>
            <a:picLocks noChangeAspect="1" noChangeArrowheads="1" noCrop="1"/>
          </p:cNvPicPr>
          <p:nvPr/>
        </p:nvPicPr>
        <p:blipFill>
          <a:blip r:embed="rId2"/>
          <a:srcRect/>
          <a:stretch>
            <a:fillRect/>
          </a:stretch>
        </p:blipFill>
        <p:spPr bwMode="auto">
          <a:xfrm>
            <a:off x="0" y="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179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2610"/>
                                        </p:tgtEl>
                                        <p:attrNameLst>
                                          <p:attrName>style.visibility</p:attrName>
                                        </p:attrNameLst>
                                      </p:cBhvr>
                                      <p:to>
                                        <p:strVal val="visible"/>
                                      </p:to>
                                    </p:set>
                                    <p:animEffect transition="in" filter="slide(fromBottom)">
                                      <p:cBhvr>
                                        <p:cTn id="7" dur="500"/>
                                        <p:tgtEl>
                                          <p:spTgt spid="626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2479"/>
                    </p:tgtEl>
                  </p:cond>
                </p:stCondLst>
                <p:endSync evt="end" delay="0">
                  <p:rtn val="all"/>
                </p:endSync>
                <p:childTnLst>
                  <p:par>
                    <p:cTn id="9" fill="hold">
                      <p:stCondLst>
                        <p:cond delay="0"/>
                      </p:stCondLst>
                      <p:childTnLst>
                        <p:par>
                          <p:cTn id="10" fill="hold">
                            <p:stCondLst>
                              <p:cond delay="0"/>
                            </p:stCondLst>
                            <p:childTnLst>
                              <p:par>
                                <p:cTn id="11" presetID="21" presetClass="emph" presetSubtype="0" repeatCount="indefinite" fill="hold" grpId="0" nodeType="clickEffect">
                                  <p:stCondLst>
                                    <p:cond delay="0"/>
                                  </p:stCondLst>
                                  <p:childTnLst>
                                    <p:animClr clrSpc="hsl" dir="cw">
                                      <p:cBhvr override="childStyle">
                                        <p:cTn id="12" dur="2000" fill="hold"/>
                                        <p:tgtEl>
                                          <p:spTgt spid="62491"/>
                                        </p:tgtEl>
                                        <p:attrNameLst>
                                          <p:attrName>style.color</p:attrName>
                                        </p:attrNameLst>
                                      </p:cBhvr>
                                      <p:by>
                                        <p:hsl h="7200000" s="0" l="0"/>
                                      </p:by>
                                    </p:animClr>
                                    <p:animClr clrSpc="hsl" dir="cw">
                                      <p:cBhvr>
                                        <p:cTn id="13" dur="2000" fill="hold"/>
                                        <p:tgtEl>
                                          <p:spTgt spid="62491"/>
                                        </p:tgtEl>
                                        <p:attrNameLst>
                                          <p:attrName>fillcolor</p:attrName>
                                        </p:attrNameLst>
                                      </p:cBhvr>
                                      <p:by>
                                        <p:hsl h="7200000" s="0" l="0"/>
                                      </p:by>
                                    </p:animClr>
                                    <p:animClr clrSpc="hsl" dir="cw">
                                      <p:cBhvr>
                                        <p:cTn id="14" dur="2000" fill="hold"/>
                                        <p:tgtEl>
                                          <p:spTgt spid="62491"/>
                                        </p:tgtEl>
                                        <p:attrNameLst>
                                          <p:attrName>stroke.color</p:attrName>
                                        </p:attrNameLst>
                                      </p:cBhvr>
                                      <p:by>
                                        <p:hsl h="7200000" s="0" l="0"/>
                                      </p:by>
                                    </p:animClr>
                                    <p:set>
                                      <p:cBhvr>
                                        <p:cTn id="15" dur="2000" fill="hold"/>
                                        <p:tgtEl>
                                          <p:spTgt spid="62491"/>
                                        </p:tgtEl>
                                        <p:attrNameLst>
                                          <p:attrName>fill.type</p:attrName>
                                        </p:attrNameLst>
                                      </p:cBhvr>
                                      <p:to>
                                        <p:strVal val="solid"/>
                                      </p:to>
                                    </p:set>
                                  </p:childTnLst>
                                </p:cTn>
                              </p:par>
                              <p:par>
                                <p:cTn id="16" presetID="21" presetClass="emph" presetSubtype="0" repeatCount="indefinite" fill="hold" grpId="0" nodeType="withEffect">
                                  <p:stCondLst>
                                    <p:cond delay="0"/>
                                  </p:stCondLst>
                                  <p:childTnLst>
                                    <p:animClr clrSpc="hsl" dir="cw">
                                      <p:cBhvr override="childStyle">
                                        <p:cTn id="17" dur="2000" fill="hold"/>
                                        <p:tgtEl>
                                          <p:spTgt spid="62492"/>
                                        </p:tgtEl>
                                        <p:attrNameLst>
                                          <p:attrName>style.color</p:attrName>
                                        </p:attrNameLst>
                                      </p:cBhvr>
                                      <p:by>
                                        <p:hsl h="7200000" s="0" l="0"/>
                                      </p:by>
                                    </p:animClr>
                                    <p:animClr clrSpc="hsl" dir="cw">
                                      <p:cBhvr>
                                        <p:cTn id="18" dur="2000" fill="hold"/>
                                        <p:tgtEl>
                                          <p:spTgt spid="62492"/>
                                        </p:tgtEl>
                                        <p:attrNameLst>
                                          <p:attrName>fillcolor</p:attrName>
                                        </p:attrNameLst>
                                      </p:cBhvr>
                                      <p:by>
                                        <p:hsl h="7200000" s="0" l="0"/>
                                      </p:by>
                                    </p:animClr>
                                    <p:animClr clrSpc="hsl" dir="cw">
                                      <p:cBhvr>
                                        <p:cTn id="19" dur="2000" fill="hold"/>
                                        <p:tgtEl>
                                          <p:spTgt spid="62492"/>
                                        </p:tgtEl>
                                        <p:attrNameLst>
                                          <p:attrName>stroke.color</p:attrName>
                                        </p:attrNameLst>
                                      </p:cBhvr>
                                      <p:by>
                                        <p:hsl h="7200000" s="0" l="0"/>
                                      </p:by>
                                    </p:animClr>
                                    <p:set>
                                      <p:cBhvr>
                                        <p:cTn id="20" dur="2000" fill="hold"/>
                                        <p:tgtEl>
                                          <p:spTgt spid="62492"/>
                                        </p:tgtEl>
                                        <p:attrNameLst>
                                          <p:attrName>fill.type</p:attrName>
                                        </p:attrNameLst>
                                      </p:cBhvr>
                                      <p:to>
                                        <p:strVal val="solid"/>
                                      </p:to>
                                    </p:set>
                                  </p:childTnLst>
                                </p:cTn>
                              </p:par>
                              <p:par>
                                <p:cTn id="21" presetID="21" presetClass="emph" presetSubtype="0" repeatCount="indefinite" fill="hold" grpId="0" nodeType="withEffect">
                                  <p:stCondLst>
                                    <p:cond delay="0"/>
                                  </p:stCondLst>
                                  <p:childTnLst>
                                    <p:animClr clrSpc="hsl" dir="cw">
                                      <p:cBhvr override="childStyle">
                                        <p:cTn id="22" dur="2000" fill="hold"/>
                                        <p:tgtEl>
                                          <p:spTgt spid="62493"/>
                                        </p:tgtEl>
                                        <p:attrNameLst>
                                          <p:attrName>style.color</p:attrName>
                                        </p:attrNameLst>
                                      </p:cBhvr>
                                      <p:by>
                                        <p:hsl h="7200000" s="0" l="0"/>
                                      </p:by>
                                    </p:animClr>
                                    <p:animClr clrSpc="hsl" dir="cw">
                                      <p:cBhvr>
                                        <p:cTn id="23" dur="2000" fill="hold"/>
                                        <p:tgtEl>
                                          <p:spTgt spid="62493"/>
                                        </p:tgtEl>
                                        <p:attrNameLst>
                                          <p:attrName>fillcolor</p:attrName>
                                        </p:attrNameLst>
                                      </p:cBhvr>
                                      <p:by>
                                        <p:hsl h="7200000" s="0" l="0"/>
                                      </p:by>
                                    </p:animClr>
                                    <p:animClr clrSpc="hsl" dir="cw">
                                      <p:cBhvr>
                                        <p:cTn id="24" dur="2000" fill="hold"/>
                                        <p:tgtEl>
                                          <p:spTgt spid="62493"/>
                                        </p:tgtEl>
                                        <p:attrNameLst>
                                          <p:attrName>stroke.color</p:attrName>
                                        </p:attrNameLst>
                                      </p:cBhvr>
                                      <p:by>
                                        <p:hsl h="7200000" s="0" l="0"/>
                                      </p:by>
                                    </p:animClr>
                                    <p:set>
                                      <p:cBhvr>
                                        <p:cTn id="25" dur="2000" fill="hold"/>
                                        <p:tgtEl>
                                          <p:spTgt spid="62493"/>
                                        </p:tgtEl>
                                        <p:attrNameLst>
                                          <p:attrName>fill.type</p:attrName>
                                        </p:attrNameLst>
                                      </p:cBhvr>
                                      <p:to>
                                        <p:strVal val="solid"/>
                                      </p:to>
                                    </p:set>
                                  </p:childTnLst>
                                </p:cTn>
                              </p:par>
                              <p:par>
                                <p:cTn id="26" presetID="21" presetClass="emph" presetSubtype="0" repeatCount="indefinite" fill="hold" grpId="0" nodeType="withEffect">
                                  <p:stCondLst>
                                    <p:cond delay="0"/>
                                  </p:stCondLst>
                                  <p:childTnLst>
                                    <p:animClr clrSpc="hsl" dir="cw">
                                      <p:cBhvr override="childStyle">
                                        <p:cTn id="27" dur="2000" fill="hold"/>
                                        <p:tgtEl>
                                          <p:spTgt spid="62494"/>
                                        </p:tgtEl>
                                        <p:attrNameLst>
                                          <p:attrName>style.color</p:attrName>
                                        </p:attrNameLst>
                                      </p:cBhvr>
                                      <p:by>
                                        <p:hsl h="7200000" s="0" l="0"/>
                                      </p:by>
                                    </p:animClr>
                                    <p:animClr clrSpc="hsl" dir="cw">
                                      <p:cBhvr>
                                        <p:cTn id="28" dur="2000" fill="hold"/>
                                        <p:tgtEl>
                                          <p:spTgt spid="62494"/>
                                        </p:tgtEl>
                                        <p:attrNameLst>
                                          <p:attrName>fillcolor</p:attrName>
                                        </p:attrNameLst>
                                      </p:cBhvr>
                                      <p:by>
                                        <p:hsl h="7200000" s="0" l="0"/>
                                      </p:by>
                                    </p:animClr>
                                    <p:animClr clrSpc="hsl" dir="cw">
                                      <p:cBhvr>
                                        <p:cTn id="29" dur="2000" fill="hold"/>
                                        <p:tgtEl>
                                          <p:spTgt spid="62494"/>
                                        </p:tgtEl>
                                        <p:attrNameLst>
                                          <p:attrName>stroke.color</p:attrName>
                                        </p:attrNameLst>
                                      </p:cBhvr>
                                      <p:by>
                                        <p:hsl h="7200000" s="0" l="0"/>
                                      </p:by>
                                    </p:animClr>
                                    <p:set>
                                      <p:cBhvr>
                                        <p:cTn id="30" dur="2000" fill="hold"/>
                                        <p:tgtEl>
                                          <p:spTgt spid="62494"/>
                                        </p:tgtEl>
                                        <p:attrNameLst>
                                          <p:attrName>fill.type</p:attrName>
                                        </p:attrNameLst>
                                      </p:cBhvr>
                                      <p:to>
                                        <p:strVal val="solid"/>
                                      </p:to>
                                    </p:set>
                                  </p:childTnLst>
                                </p:cTn>
                              </p:par>
                              <p:par>
                                <p:cTn id="31" presetID="21" presetClass="emph" presetSubtype="0" repeatCount="indefinite" fill="hold" grpId="0" nodeType="withEffect">
                                  <p:stCondLst>
                                    <p:cond delay="0"/>
                                  </p:stCondLst>
                                  <p:childTnLst>
                                    <p:animClr clrSpc="hsl" dir="cw">
                                      <p:cBhvr override="childStyle">
                                        <p:cTn id="32" dur="2000" fill="hold"/>
                                        <p:tgtEl>
                                          <p:spTgt spid="62495"/>
                                        </p:tgtEl>
                                        <p:attrNameLst>
                                          <p:attrName>style.color</p:attrName>
                                        </p:attrNameLst>
                                      </p:cBhvr>
                                      <p:by>
                                        <p:hsl h="7200000" s="0" l="0"/>
                                      </p:by>
                                    </p:animClr>
                                    <p:animClr clrSpc="hsl" dir="cw">
                                      <p:cBhvr>
                                        <p:cTn id="33" dur="2000" fill="hold"/>
                                        <p:tgtEl>
                                          <p:spTgt spid="62495"/>
                                        </p:tgtEl>
                                        <p:attrNameLst>
                                          <p:attrName>fillcolor</p:attrName>
                                        </p:attrNameLst>
                                      </p:cBhvr>
                                      <p:by>
                                        <p:hsl h="7200000" s="0" l="0"/>
                                      </p:by>
                                    </p:animClr>
                                    <p:animClr clrSpc="hsl" dir="cw">
                                      <p:cBhvr>
                                        <p:cTn id="34" dur="2000" fill="hold"/>
                                        <p:tgtEl>
                                          <p:spTgt spid="62495"/>
                                        </p:tgtEl>
                                        <p:attrNameLst>
                                          <p:attrName>stroke.color</p:attrName>
                                        </p:attrNameLst>
                                      </p:cBhvr>
                                      <p:by>
                                        <p:hsl h="7200000" s="0" l="0"/>
                                      </p:by>
                                    </p:animClr>
                                    <p:set>
                                      <p:cBhvr>
                                        <p:cTn id="35" dur="2000" fill="hold"/>
                                        <p:tgtEl>
                                          <p:spTgt spid="62495"/>
                                        </p:tgtEl>
                                        <p:attrNameLst>
                                          <p:attrName>fill.type</p:attrName>
                                        </p:attrNameLst>
                                      </p:cBhvr>
                                      <p:to>
                                        <p:strVal val="solid"/>
                                      </p:to>
                                    </p:set>
                                  </p:childTnLst>
                                </p:cTn>
                              </p:par>
                              <p:par>
                                <p:cTn id="36" presetID="21" presetClass="emph" presetSubtype="0" repeatCount="indefinite" fill="hold" grpId="0" nodeType="withEffect">
                                  <p:stCondLst>
                                    <p:cond delay="0"/>
                                  </p:stCondLst>
                                  <p:childTnLst>
                                    <p:animClr clrSpc="hsl" dir="cw">
                                      <p:cBhvr override="childStyle">
                                        <p:cTn id="37" dur="2000" fill="hold"/>
                                        <p:tgtEl>
                                          <p:spTgt spid="62496"/>
                                        </p:tgtEl>
                                        <p:attrNameLst>
                                          <p:attrName>style.color</p:attrName>
                                        </p:attrNameLst>
                                      </p:cBhvr>
                                      <p:by>
                                        <p:hsl h="7200000" s="0" l="0"/>
                                      </p:by>
                                    </p:animClr>
                                    <p:animClr clrSpc="hsl" dir="cw">
                                      <p:cBhvr>
                                        <p:cTn id="38" dur="2000" fill="hold"/>
                                        <p:tgtEl>
                                          <p:spTgt spid="62496"/>
                                        </p:tgtEl>
                                        <p:attrNameLst>
                                          <p:attrName>fillcolor</p:attrName>
                                        </p:attrNameLst>
                                      </p:cBhvr>
                                      <p:by>
                                        <p:hsl h="7200000" s="0" l="0"/>
                                      </p:by>
                                    </p:animClr>
                                    <p:animClr clrSpc="hsl" dir="cw">
                                      <p:cBhvr>
                                        <p:cTn id="39" dur="2000" fill="hold"/>
                                        <p:tgtEl>
                                          <p:spTgt spid="62496"/>
                                        </p:tgtEl>
                                        <p:attrNameLst>
                                          <p:attrName>stroke.color</p:attrName>
                                        </p:attrNameLst>
                                      </p:cBhvr>
                                      <p:by>
                                        <p:hsl h="7200000" s="0" l="0"/>
                                      </p:by>
                                    </p:animClr>
                                    <p:set>
                                      <p:cBhvr>
                                        <p:cTn id="40" dur="2000" fill="hold"/>
                                        <p:tgtEl>
                                          <p:spTgt spid="62496"/>
                                        </p:tgtEl>
                                        <p:attrNameLst>
                                          <p:attrName>fill.type</p:attrName>
                                        </p:attrNameLst>
                                      </p:cBhvr>
                                      <p:to>
                                        <p:strVal val="solid"/>
                                      </p:to>
                                    </p:set>
                                  </p:childTnLst>
                                </p:cTn>
                              </p:par>
                              <p:par>
                                <p:cTn id="41" presetID="21" presetClass="emph" presetSubtype="0" repeatCount="indefinite" fill="hold" grpId="0" nodeType="withEffect">
                                  <p:stCondLst>
                                    <p:cond delay="0"/>
                                  </p:stCondLst>
                                  <p:childTnLst>
                                    <p:animClr clrSpc="hsl" dir="cw">
                                      <p:cBhvr override="childStyle">
                                        <p:cTn id="42" dur="2000" fill="hold"/>
                                        <p:tgtEl>
                                          <p:spTgt spid="62497"/>
                                        </p:tgtEl>
                                        <p:attrNameLst>
                                          <p:attrName>style.color</p:attrName>
                                        </p:attrNameLst>
                                      </p:cBhvr>
                                      <p:by>
                                        <p:hsl h="7200000" s="0" l="0"/>
                                      </p:by>
                                    </p:animClr>
                                    <p:animClr clrSpc="hsl" dir="cw">
                                      <p:cBhvr>
                                        <p:cTn id="43" dur="2000" fill="hold"/>
                                        <p:tgtEl>
                                          <p:spTgt spid="62497"/>
                                        </p:tgtEl>
                                        <p:attrNameLst>
                                          <p:attrName>fillcolor</p:attrName>
                                        </p:attrNameLst>
                                      </p:cBhvr>
                                      <p:by>
                                        <p:hsl h="7200000" s="0" l="0"/>
                                      </p:by>
                                    </p:animClr>
                                    <p:animClr clrSpc="hsl" dir="cw">
                                      <p:cBhvr>
                                        <p:cTn id="44" dur="2000" fill="hold"/>
                                        <p:tgtEl>
                                          <p:spTgt spid="62497"/>
                                        </p:tgtEl>
                                        <p:attrNameLst>
                                          <p:attrName>stroke.color</p:attrName>
                                        </p:attrNameLst>
                                      </p:cBhvr>
                                      <p:by>
                                        <p:hsl h="7200000" s="0" l="0"/>
                                      </p:by>
                                    </p:animClr>
                                    <p:set>
                                      <p:cBhvr>
                                        <p:cTn id="45" dur="2000" fill="hold"/>
                                        <p:tgtEl>
                                          <p:spTgt spid="62497"/>
                                        </p:tgtEl>
                                        <p:attrNameLst>
                                          <p:attrName>fill.type</p:attrName>
                                        </p:attrNameLst>
                                      </p:cBhvr>
                                      <p:to>
                                        <p:strVal val="solid"/>
                                      </p:to>
                                    </p:set>
                                  </p:childTnLst>
                                </p:cTn>
                              </p:par>
                              <p:par>
                                <p:cTn id="46" presetID="21" presetClass="emph" presetSubtype="0" repeatCount="indefinite" fill="hold" grpId="0" nodeType="withEffect">
                                  <p:stCondLst>
                                    <p:cond delay="0"/>
                                  </p:stCondLst>
                                  <p:childTnLst>
                                    <p:animClr clrSpc="hsl" dir="cw">
                                      <p:cBhvr override="childStyle">
                                        <p:cTn id="47" dur="2000" fill="hold"/>
                                        <p:tgtEl>
                                          <p:spTgt spid="62498"/>
                                        </p:tgtEl>
                                        <p:attrNameLst>
                                          <p:attrName>style.color</p:attrName>
                                        </p:attrNameLst>
                                      </p:cBhvr>
                                      <p:by>
                                        <p:hsl h="7200000" s="0" l="0"/>
                                      </p:by>
                                    </p:animClr>
                                    <p:animClr clrSpc="hsl" dir="cw">
                                      <p:cBhvr>
                                        <p:cTn id="48" dur="2000" fill="hold"/>
                                        <p:tgtEl>
                                          <p:spTgt spid="62498"/>
                                        </p:tgtEl>
                                        <p:attrNameLst>
                                          <p:attrName>fillcolor</p:attrName>
                                        </p:attrNameLst>
                                      </p:cBhvr>
                                      <p:by>
                                        <p:hsl h="7200000" s="0" l="0"/>
                                      </p:by>
                                    </p:animClr>
                                    <p:animClr clrSpc="hsl" dir="cw">
                                      <p:cBhvr>
                                        <p:cTn id="49" dur="2000" fill="hold"/>
                                        <p:tgtEl>
                                          <p:spTgt spid="62498"/>
                                        </p:tgtEl>
                                        <p:attrNameLst>
                                          <p:attrName>stroke.color</p:attrName>
                                        </p:attrNameLst>
                                      </p:cBhvr>
                                      <p:by>
                                        <p:hsl h="7200000" s="0" l="0"/>
                                      </p:by>
                                    </p:animClr>
                                    <p:set>
                                      <p:cBhvr>
                                        <p:cTn id="50" dur="2000" fill="hold"/>
                                        <p:tgtEl>
                                          <p:spTgt spid="62498"/>
                                        </p:tgtEl>
                                        <p:attrNameLst>
                                          <p:attrName>fill.type</p:attrName>
                                        </p:attrNameLst>
                                      </p:cBhvr>
                                      <p:to>
                                        <p:strVal val="solid"/>
                                      </p:to>
                                    </p:set>
                                  </p:childTnLst>
                                </p:cTn>
                              </p:par>
                              <p:par>
                                <p:cTn id="51" presetID="21" presetClass="emph" presetSubtype="0" repeatCount="indefinite" fill="hold" grpId="0" nodeType="withEffect">
                                  <p:stCondLst>
                                    <p:cond delay="0"/>
                                  </p:stCondLst>
                                  <p:childTnLst>
                                    <p:animClr clrSpc="hsl" dir="cw">
                                      <p:cBhvr override="childStyle">
                                        <p:cTn id="52" dur="2000" fill="hold"/>
                                        <p:tgtEl>
                                          <p:spTgt spid="62501"/>
                                        </p:tgtEl>
                                        <p:attrNameLst>
                                          <p:attrName>style.color</p:attrName>
                                        </p:attrNameLst>
                                      </p:cBhvr>
                                      <p:by>
                                        <p:hsl h="7200000" s="0" l="0"/>
                                      </p:by>
                                    </p:animClr>
                                    <p:animClr clrSpc="hsl" dir="cw">
                                      <p:cBhvr>
                                        <p:cTn id="53" dur="2000" fill="hold"/>
                                        <p:tgtEl>
                                          <p:spTgt spid="62501"/>
                                        </p:tgtEl>
                                        <p:attrNameLst>
                                          <p:attrName>fillcolor</p:attrName>
                                        </p:attrNameLst>
                                      </p:cBhvr>
                                      <p:by>
                                        <p:hsl h="7200000" s="0" l="0"/>
                                      </p:by>
                                    </p:animClr>
                                    <p:animClr clrSpc="hsl" dir="cw">
                                      <p:cBhvr>
                                        <p:cTn id="54" dur="2000" fill="hold"/>
                                        <p:tgtEl>
                                          <p:spTgt spid="62501"/>
                                        </p:tgtEl>
                                        <p:attrNameLst>
                                          <p:attrName>stroke.color</p:attrName>
                                        </p:attrNameLst>
                                      </p:cBhvr>
                                      <p:by>
                                        <p:hsl h="7200000" s="0" l="0"/>
                                      </p:by>
                                    </p:animClr>
                                    <p:set>
                                      <p:cBhvr>
                                        <p:cTn id="55" dur="2000" fill="hold"/>
                                        <p:tgtEl>
                                          <p:spTgt spid="62501"/>
                                        </p:tgtEl>
                                        <p:attrNameLst>
                                          <p:attrName>fill.type</p:attrName>
                                        </p:attrNameLst>
                                      </p:cBhvr>
                                      <p:to>
                                        <p:strVal val="solid"/>
                                      </p:to>
                                    </p:set>
                                  </p:childTnLst>
                                </p:cTn>
                              </p:par>
                              <p:par>
                                <p:cTn id="56" presetID="21" presetClass="emph" presetSubtype="0" repeatCount="indefinite" fill="hold" grpId="0" nodeType="withEffect">
                                  <p:stCondLst>
                                    <p:cond delay="0"/>
                                  </p:stCondLst>
                                  <p:childTnLst>
                                    <p:animClr clrSpc="hsl" dir="cw">
                                      <p:cBhvr override="childStyle">
                                        <p:cTn id="57" dur="2000" fill="hold"/>
                                        <p:tgtEl>
                                          <p:spTgt spid="62500"/>
                                        </p:tgtEl>
                                        <p:attrNameLst>
                                          <p:attrName>style.color</p:attrName>
                                        </p:attrNameLst>
                                      </p:cBhvr>
                                      <p:by>
                                        <p:hsl h="7200000" s="0" l="0"/>
                                      </p:by>
                                    </p:animClr>
                                    <p:animClr clrSpc="hsl" dir="cw">
                                      <p:cBhvr>
                                        <p:cTn id="58" dur="2000" fill="hold"/>
                                        <p:tgtEl>
                                          <p:spTgt spid="62500"/>
                                        </p:tgtEl>
                                        <p:attrNameLst>
                                          <p:attrName>fillcolor</p:attrName>
                                        </p:attrNameLst>
                                      </p:cBhvr>
                                      <p:by>
                                        <p:hsl h="7200000" s="0" l="0"/>
                                      </p:by>
                                    </p:animClr>
                                    <p:animClr clrSpc="hsl" dir="cw">
                                      <p:cBhvr>
                                        <p:cTn id="59" dur="2000" fill="hold"/>
                                        <p:tgtEl>
                                          <p:spTgt spid="62500"/>
                                        </p:tgtEl>
                                        <p:attrNameLst>
                                          <p:attrName>stroke.color</p:attrName>
                                        </p:attrNameLst>
                                      </p:cBhvr>
                                      <p:by>
                                        <p:hsl h="7200000" s="0" l="0"/>
                                      </p:by>
                                    </p:animClr>
                                    <p:set>
                                      <p:cBhvr>
                                        <p:cTn id="60" dur="2000" fill="hold"/>
                                        <p:tgtEl>
                                          <p:spTgt spid="62500"/>
                                        </p:tgtEl>
                                        <p:attrNameLst>
                                          <p:attrName>fill.type</p:attrName>
                                        </p:attrNameLst>
                                      </p:cBhvr>
                                      <p:to>
                                        <p:strVal val="solid"/>
                                      </p:to>
                                    </p:set>
                                  </p:childTnLst>
                                </p:cTn>
                              </p:par>
                              <p:par>
                                <p:cTn id="61" presetID="21" presetClass="emph" presetSubtype="0" repeatCount="indefinite" fill="hold" grpId="0" nodeType="withEffect">
                                  <p:stCondLst>
                                    <p:cond delay="0"/>
                                  </p:stCondLst>
                                  <p:childTnLst>
                                    <p:animClr clrSpc="hsl" dir="cw">
                                      <p:cBhvr override="childStyle">
                                        <p:cTn id="62" dur="2000" fill="hold"/>
                                        <p:tgtEl>
                                          <p:spTgt spid="62499"/>
                                        </p:tgtEl>
                                        <p:attrNameLst>
                                          <p:attrName>style.color</p:attrName>
                                        </p:attrNameLst>
                                      </p:cBhvr>
                                      <p:by>
                                        <p:hsl h="7200000" s="0" l="0"/>
                                      </p:by>
                                    </p:animClr>
                                    <p:animClr clrSpc="hsl" dir="cw">
                                      <p:cBhvr>
                                        <p:cTn id="63" dur="2000" fill="hold"/>
                                        <p:tgtEl>
                                          <p:spTgt spid="62499"/>
                                        </p:tgtEl>
                                        <p:attrNameLst>
                                          <p:attrName>fillcolor</p:attrName>
                                        </p:attrNameLst>
                                      </p:cBhvr>
                                      <p:by>
                                        <p:hsl h="7200000" s="0" l="0"/>
                                      </p:by>
                                    </p:animClr>
                                    <p:animClr clrSpc="hsl" dir="cw">
                                      <p:cBhvr>
                                        <p:cTn id="64" dur="2000" fill="hold"/>
                                        <p:tgtEl>
                                          <p:spTgt spid="62499"/>
                                        </p:tgtEl>
                                        <p:attrNameLst>
                                          <p:attrName>stroke.color</p:attrName>
                                        </p:attrNameLst>
                                      </p:cBhvr>
                                      <p:by>
                                        <p:hsl h="7200000" s="0" l="0"/>
                                      </p:by>
                                    </p:animClr>
                                    <p:set>
                                      <p:cBhvr>
                                        <p:cTn id="65" dur="2000" fill="hold"/>
                                        <p:tgtEl>
                                          <p:spTgt spid="62499"/>
                                        </p:tgtEl>
                                        <p:attrNameLst>
                                          <p:attrName>fill.type</p:attrName>
                                        </p:attrNameLst>
                                      </p:cBhvr>
                                      <p:to>
                                        <p:strVal val="solid"/>
                                      </p:to>
                                    </p:set>
                                  </p:childTnLst>
                                </p:cTn>
                              </p:par>
                            </p:childTnLst>
                          </p:cTn>
                        </p:par>
                        <p:par>
                          <p:cTn id="66" fill="hold">
                            <p:stCondLst>
                              <p:cond delay="2000"/>
                            </p:stCondLst>
                            <p:childTnLst>
                              <p:par>
                                <p:cTn id="67" presetID="4" presetClass="entr" presetSubtype="16" fill="hold" grpId="0" nodeType="afterEffect">
                                  <p:stCondLst>
                                    <p:cond delay="0"/>
                                  </p:stCondLst>
                                  <p:childTnLst>
                                    <p:set>
                                      <p:cBhvr>
                                        <p:cTn id="68" dur="1" fill="hold">
                                          <p:stCondLst>
                                            <p:cond delay="0"/>
                                          </p:stCondLst>
                                        </p:cTn>
                                        <p:tgtEl>
                                          <p:spTgt spid="62502"/>
                                        </p:tgtEl>
                                        <p:attrNameLst>
                                          <p:attrName>style.visibility</p:attrName>
                                        </p:attrNameLst>
                                      </p:cBhvr>
                                      <p:to>
                                        <p:strVal val="visible"/>
                                      </p:to>
                                    </p:set>
                                    <p:animEffect transition="in" filter="box(in)">
                                      <p:cBhvr>
                                        <p:cTn id="69" dur="500"/>
                                        <p:tgtEl>
                                          <p:spTgt spid="62502"/>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xit" presetSubtype="16" fill="hold" grpId="2" nodeType="clickEffect">
                                  <p:stCondLst>
                                    <p:cond delay="0"/>
                                  </p:stCondLst>
                                  <p:childTnLst>
                                    <p:animEffect transition="out" filter="box(in)">
                                      <p:cBhvr>
                                        <p:cTn id="73" dur="2000"/>
                                        <p:tgtEl>
                                          <p:spTgt spid="62502"/>
                                        </p:tgtEl>
                                      </p:cBhvr>
                                    </p:animEffect>
                                    <p:set>
                                      <p:cBhvr>
                                        <p:cTn id="74" dur="1" fill="hold">
                                          <p:stCondLst>
                                            <p:cond delay="1999"/>
                                          </p:stCondLst>
                                        </p:cTn>
                                        <p:tgtEl>
                                          <p:spTgt spid="62502"/>
                                        </p:tgtEl>
                                        <p:attrNameLst>
                                          <p:attrName>style.visibility</p:attrName>
                                        </p:attrNameLst>
                                      </p:cBhvr>
                                      <p:to>
                                        <p:strVal val="hidden"/>
                                      </p:to>
                                    </p:set>
                                  </p:childTnLst>
                                </p:cTn>
                              </p:par>
                              <p:par>
                                <p:cTn id="75" presetID="4" presetClass="exit" presetSubtype="16" fill="hold" grpId="1" nodeType="withEffect">
                                  <p:stCondLst>
                                    <p:cond delay="0"/>
                                  </p:stCondLst>
                                  <p:childTnLst>
                                    <p:animEffect transition="out" filter="box(in)">
                                      <p:cBhvr>
                                        <p:cTn id="76" dur="500"/>
                                        <p:tgtEl>
                                          <p:spTgt spid="62491"/>
                                        </p:tgtEl>
                                      </p:cBhvr>
                                    </p:animEffect>
                                    <p:set>
                                      <p:cBhvr>
                                        <p:cTn id="77" dur="1" fill="hold">
                                          <p:stCondLst>
                                            <p:cond delay="499"/>
                                          </p:stCondLst>
                                        </p:cTn>
                                        <p:tgtEl>
                                          <p:spTgt spid="62491"/>
                                        </p:tgtEl>
                                        <p:attrNameLst>
                                          <p:attrName>style.visibility</p:attrName>
                                        </p:attrNameLst>
                                      </p:cBhvr>
                                      <p:to>
                                        <p:strVal val="hidden"/>
                                      </p:to>
                                    </p:set>
                                  </p:childTnLst>
                                </p:cTn>
                              </p:par>
                              <p:par>
                                <p:cTn id="78" presetID="4" presetClass="exit" presetSubtype="16" fill="hold" grpId="1" nodeType="withEffect">
                                  <p:stCondLst>
                                    <p:cond delay="0"/>
                                  </p:stCondLst>
                                  <p:childTnLst>
                                    <p:animEffect transition="out" filter="box(in)">
                                      <p:cBhvr>
                                        <p:cTn id="79" dur="500"/>
                                        <p:tgtEl>
                                          <p:spTgt spid="62492"/>
                                        </p:tgtEl>
                                      </p:cBhvr>
                                    </p:animEffect>
                                    <p:set>
                                      <p:cBhvr>
                                        <p:cTn id="80" dur="1" fill="hold">
                                          <p:stCondLst>
                                            <p:cond delay="499"/>
                                          </p:stCondLst>
                                        </p:cTn>
                                        <p:tgtEl>
                                          <p:spTgt spid="62492"/>
                                        </p:tgtEl>
                                        <p:attrNameLst>
                                          <p:attrName>style.visibility</p:attrName>
                                        </p:attrNameLst>
                                      </p:cBhvr>
                                      <p:to>
                                        <p:strVal val="hidden"/>
                                      </p:to>
                                    </p:set>
                                  </p:childTnLst>
                                </p:cTn>
                              </p:par>
                              <p:par>
                                <p:cTn id="81" presetID="4" presetClass="exit" presetSubtype="16" fill="hold" grpId="1" nodeType="withEffect">
                                  <p:stCondLst>
                                    <p:cond delay="0"/>
                                  </p:stCondLst>
                                  <p:childTnLst>
                                    <p:animEffect transition="out" filter="box(in)">
                                      <p:cBhvr>
                                        <p:cTn id="82" dur="500"/>
                                        <p:tgtEl>
                                          <p:spTgt spid="62493"/>
                                        </p:tgtEl>
                                      </p:cBhvr>
                                    </p:animEffect>
                                    <p:set>
                                      <p:cBhvr>
                                        <p:cTn id="83" dur="1" fill="hold">
                                          <p:stCondLst>
                                            <p:cond delay="499"/>
                                          </p:stCondLst>
                                        </p:cTn>
                                        <p:tgtEl>
                                          <p:spTgt spid="62493"/>
                                        </p:tgtEl>
                                        <p:attrNameLst>
                                          <p:attrName>style.visibility</p:attrName>
                                        </p:attrNameLst>
                                      </p:cBhvr>
                                      <p:to>
                                        <p:strVal val="hidden"/>
                                      </p:to>
                                    </p:set>
                                  </p:childTnLst>
                                </p:cTn>
                              </p:par>
                              <p:par>
                                <p:cTn id="84" presetID="4" presetClass="exit" presetSubtype="16" fill="hold" grpId="1" nodeType="withEffect">
                                  <p:stCondLst>
                                    <p:cond delay="0"/>
                                  </p:stCondLst>
                                  <p:childTnLst>
                                    <p:animEffect transition="out" filter="box(in)">
                                      <p:cBhvr>
                                        <p:cTn id="85" dur="500"/>
                                        <p:tgtEl>
                                          <p:spTgt spid="62494"/>
                                        </p:tgtEl>
                                      </p:cBhvr>
                                    </p:animEffect>
                                    <p:set>
                                      <p:cBhvr>
                                        <p:cTn id="86" dur="1" fill="hold">
                                          <p:stCondLst>
                                            <p:cond delay="499"/>
                                          </p:stCondLst>
                                        </p:cTn>
                                        <p:tgtEl>
                                          <p:spTgt spid="62494"/>
                                        </p:tgtEl>
                                        <p:attrNameLst>
                                          <p:attrName>style.visibility</p:attrName>
                                        </p:attrNameLst>
                                      </p:cBhvr>
                                      <p:to>
                                        <p:strVal val="hidden"/>
                                      </p:to>
                                    </p:set>
                                  </p:childTnLst>
                                </p:cTn>
                              </p:par>
                              <p:par>
                                <p:cTn id="87" presetID="4" presetClass="exit" presetSubtype="16" fill="hold" grpId="1" nodeType="withEffect">
                                  <p:stCondLst>
                                    <p:cond delay="0"/>
                                  </p:stCondLst>
                                  <p:childTnLst>
                                    <p:animEffect transition="out" filter="box(in)">
                                      <p:cBhvr>
                                        <p:cTn id="88" dur="500"/>
                                        <p:tgtEl>
                                          <p:spTgt spid="62495"/>
                                        </p:tgtEl>
                                      </p:cBhvr>
                                    </p:animEffect>
                                    <p:set>
                                      <p:cBhvr>
                                        <p:cTn id="89" dur="1" fill="hold">
                                          <p:stCondLst>
                                            <p:cond delay="499"/>
                                          </p:stCondLst>
                                        </p:cTn>
                                        <p:tgtEl>
                                          <p:spTgt spid="62495"/>
                                        </p:tgtEl>
                                        <p:attrNameLst>
                                          <p:attrName>style.visibility</p:attrName>
                                        </p:attrNameLst>
                                      </p:cBhvr>
                                      <p:to>
                                        <p:strVal val="hidden"/>
                                      </p:to>
                                    </p:set>
                                  </p:childTnLst>
                                </p:cTn>
                              </p:par>
                              <p:par>
                                <p:cTn id="90" presetID="4" presetClass="exit" presetSubtype="16" fill="hold" grpId="1" nodeType="withEffect">
                                  <p:stCondLst>
                                    <p:cond delay="0"/>
                                  </p:stCondLst>
                                  <p:childTnLst>
                                    <p:animEffect transition="out" filter="box(in)">
                                      <p:cBhvr>
                                        <p:cTn id="91" dur="500"/>
                                        <p:tgtEl>
                                          <p:spTgt spid="62496"/>
                                        </p:tgtEl>
                                      </p:cBhvr>
                                    </p:animEffect>
                                    <p:set>
                                      <p:cBhvr>
                                        <p:cTn id="92" dur="1" fill="hold">
                                          <p:stCondLst>
                                            <p:cond delay="499"/>
                                          </p:stCondLst>
                                        </p:cTn>
                                        <p:tgtEl>
                                          <p:spTgt spid="62496"/>
                                        </p:tgtEl>
                                        <p:attrNameLst>
                                          <p:attrName>style.visibility</p:attrName>
                                        </p:attrNameLst>
                                      </p:cBhvr>
                                      <p:to>
                                        <p:strVal val="hidden"/>
                                      </p:to>
                                    </p:set>
                                  </p:childTnLst>
                                </p:cTn>
                              </p:par>
                              <p:par>
                                <p:cTn id="93" presetID="4" presetClass="exit" presetSubtype="16" fill="hold" grpId="1" nodeType="withEffect">
                                  <p:stCondLst>
                                    <p:cond delay="0"/>
                                  </p:stCondLst>
                                  <p:childTnLst>
                                    <p:animEffect transition="out" filter="box(in)">
                                      <p:cBhvr>
                                        <p:cTn id="94" dur="500"/>
                                        <p:tgtEl>
                                          <p:spTgt spid="62497"/>
                                        </p:tgtEl>
                                      </p:cBhvr>
                                    </p:animEffect>
                                    <p:set>
                                      <p:cBhvr>
                                        <p:cTn id="95" dur="1" fill="hold">
                                          <p:stCondLst>
                                            <p:cond delay="499"/>
                                          </p:stCondLst>
                                        </p:cTn>
                                        <p:tgtEl>
                                          <p:spTgt spid="62497"/>
                                        </p:tgtEl>
                                        <p:attrNameLst>
                                          <p:attrName>style.visibility</p:attrName>
                                        </p:attrNameLst>
                                      </p:cBhvr>
                                      <p:to>
                                        <p:strVal val="hidden"/>
                                      </p:to>
                                    </p:set>
                                  </p:childTnLst>
                                </p:cTn>
                              </p:par>
                              <p:par>
                                <p:cTn id="96" presetID="4" presetClass="exit" presetSubtype="16" fill="hold" grpId="1" nodeType="withEffect">
                                  <p:stCondLst>
                                    <p:cond delay="0"/>
                                  </p:stCondLst>
                                  <p:childTnLst>
                                    <p:animEffect transition="out" filter="box(in)">
                                      <p:cBhvr>
                                        <p:cTn id="97" dur="500"/>
                                        <p:tgtEl>
                                          <p:spTgt spid="62498"/>
                                        </p:tgtEl>
                                      </p:cBhvr>
                                    </p:animEffect>
                                    <p:set>
                                      <p:cBhvr>
                                        <p:cTn id="98" dur="1" fill="hold">
                                          <p:stCondLst>
                                            <p:cond delay="499"/>
                                          </p:stCondLst>
                                        </p:cTn>
                                        <p:tgtEl>
                                          <p:spTgt spid="62498"/>
                                        </p:tgtEl>
                                        <p:attrNameLst>
                                          <p:attrName>style.visibility</p:attrName>
                                        </p:attrNameLst>
                                      </p:cBhvr>
                                      <p:to>
                                        <p:strVal val="hidden"/>
                                      </p:to>
                                    </p:set>
                                  </p:childTnLst>
                                </p:cTn>
                              </p:par>
                              <p:par>
                                <p:cTn id="99" presetID="4" presetClass="exit" presetSubtype="16" fill="hold" grpId="1" nodeType="withEffect">
                                  <p:stCondLst>
                                    <p:cond delay="0"/>
                                  </p:stCondLst>
                                  <p:childTnLst>
                                    <p:animEffect transition="out" filter="box(in)">
                                      <p:cBhvr>
                                        <p:cTn id="100" dur="500"/>
                                        <p:tgtEl>
                                          <p:spTgt spid="62499"/>
                                        </p:tgtEl>
                                      </p:cBhvr>
                                    </p:animEffect>
                                    <p:set>
                                      <p:cBhvr>
                                        <p:cTn id="101" dur="1" fill="hold">
                                          <p:stCondLst>
                                            <p:cond delay="499"/>
                                          </p:stCondLst>
                                        </p:cTn>
                                        <p:tgtEl>
                                          <p:spTgt spid="62499"/>
                                        </p:tgtEl>
                                        <p:attrNameLst>
                                          <p:attrName>style.visibility</p:attrName>
                                        </p:attrNameLst>
                                      </p:cBhvr>
                                      <p:to>
                                        <p:strVal val="hidden"/>
                                      </p:to>
                                    </p:set>
                                  </p:childTnLst>
                                </p:cTn>
                              </p:par>
                              <p:par>
                                <p:cTn id="102" presetID="4" presetClass="exit" presetSubtype="16" fill="hold" grpId="1" nodeType="withEffect">
                                  <p:stCondLst>
                                    <p:cond delay="0"/>
                                  </p:stCondLst>
                                  <p:childTnLst>
                                    <p:animEffect transition="out" filter="box(in)">
                                      <p:cBhvr>
                                        <p:cTn id="103" dur="500"/>
                                        <p:tgtEl>
                                          <p:spTgt spid="62500"/>
                                        </p:tgtEl>
                                      </p:cBhvr>
                                    </p:animEffect>
                                    <p:set>
                                      <p:cBhvr>
                                        <p:cTn id="104" dur="1" fill="hold">
                                          <p:stCondLst>
                                            <p:cond delay="499"/>
                                          </p:stCondLst>
                                        </p:cTn>
                                        <p:tgtEl>
                                          <p:spTgt spid="62500"/>
                                        </p:tgtEl>
                                        <p:attrNameLst>
                                          <p:attrName>style.visibility</p:attrName>
                                        </p:attrNameLst>
                                      </p:cBhvr>
                                      <p:to>
                                        <p:strVal val="hidden"/>
                                      </p:to>
                                    </p:set>
                                  </p:childTnLst>
                                </p:cTn>
                              </p:par>
                              <p:par>
                                <p:cTn id="105" presetID="4" presetClass="exit" presetSubtype="16" fill="hold" grpId="1" nodeType="withEffect">
                                  <p:stCondLst>
                                    <p:cond delay="0"/>
                                  </p:stCondLst>
                                  <p:childTnLst>
                                    <p:animEffect transition="out" filter="box(in)">
                                      <p:cBhvr>
                                        <p:cTn id="106" dur="500"/>
                                        <p:tgtEl>
                                          <p:spTgt spid="62501"/>
                                        </p:tgtEl>
                                      </p:cBhvr>
                                    </p:animEffect>
                                    <p:set>
                                      <p:cBhvr>
                                        <p:cTn id="107" dur="1" fill="hold">
                                          <p:stCondLst>
                                            <p:cond delay="499"/>
                                          </p:stCondLst>
                                        </p:cTn>
                                        <p:tgtEl>
                                          <p:spTgt spid="62501"/>
                                        </p:tgtEl>
                                        <p:attrNameLst>
                                          <p:attrName>style.visibility</p:attrName>
                                        </p:attrNameLst>
                                      </p:cBhvr>
                                      <p:to>
                                        <p:strVal val="hidden"/>
                                      </p:to>
                                    </p:set>
                                  </p:childTnLst>
                                </p:cTn>
                              </p:par>
                              <p:par>
                                <p:cTn id="108" presetID="0" presetClass="path" presetSubtype="0" accel="50000" decel="50000" fill="hold" grpId="0" nodeType="withEffect">
                                  <p:stCondLst>
                                    <p:cond delay="1000"/>
                                  </p:stCondLst>
                                  <p:childTnLst>
                                    <p:animMotion origin="layout" path="M -0.00347 -0.00463 C 0.0507 0.04421 0.10504 0.09352 0.1316 0.13889 C 0.15816 0.18449 0.15139 0.24606 0.15521 0.26759 " pathEditMode="relative" rAng="0" ptsTypes="aaA">
                                      <p:cBhvr>
                                        <p:cTn id="109" dur="2000" fill="hold"/>
                                        <p:tgtEl>
                                          <p:spTgt spid="62468"/>
                                        </p:tgtEl>
                                        <p:attrNameLst>
                                          <p:attrName>ppt_x</p:attrName>
                                          <p:attrName>ppt_y</p:attrName>
                                        </p:attrNameLst>
                                      </p:cBhvr>
                                      <p:rCtr x="8073" y="13611"/>
                                    </p:animMotion>
                                  </p:childTnLst>
                                </p:cTn>
                              </p:par>
                              <p:par>
                                <p:cTn id="110" presetID="0" presetClass="path" presetSubtype="0" accel="50000" decel="50000" fill="hold" grpId="0" nodeType="withEffect">
                                  <p:stCondLst>
                                    <p:cond delay="1000"/>
                                  </p:stCondLst>
                                  <p:childTnLst>
                                    <p:animMotion origin="layout" path="M 0.00694 -0.00694 C 0.1526 0.03056 0.29844 0.06806 0.35174 0.11389 C 0.40521 0.15973 0.33108 0.2419 0.32691 0.2676 " pathEditMode="relative" rAng="0" ptsTypes="aaA">
                                      <p:cBhvr>
                                        <p:cTn id="111" dur="2000" fill="hold"/>
                                        <p:tgtEl>
                                          <p:spTgt spid="62467"/>
                                        </p:tgtEl>
                                        <p:attrNameLst>
                                          <p:attrName>ppt_x</p:attrName>
                                          <p:attrName>ppt_y</p:attrName>
                                        </p:attrNameLst>
                                      </p:cBhvr>
                                      <p:rCtr x="19913" y="13727"/>
                                    </p:animMotion>
                                  </p:childTnLst>
                                </p:cTn>
                              </p:par>
                              <p:par>
                                <p:cTn id="112" presetID="0" presetClass="path" presetSubtype="0" accel="50000" decel="50000" fill="hold" grpId="0" nodeType="withEffect">
                                  <p:stCondLst>
                                    <p:cond delay="1000"/>
                                  </p:stCondLst>
                                  <p:childTnLst>
                                    <p:animMotion origin="layout" path="M 0.00173 0.00231 C 0.01684 0.11111 0.03212 0.21991 0.03837 0.26342 " pathEditMode="relative" rAng="0" ptsTypes="aA">
                                      <p:cBhvr>
                                        <p:cTn id="113" dur="2000" fill="hold"/>
                                        <p:tgtEl>
                                          <p:spTgt spid="62466"/>
                                        </p:tgtEl>
                                        <p:attrNameLst>
                                          <p:attrName>ppt_x</p:attrName>
                                          <p:attrName>ppt_y</p:attrName>
                                        </p:attrNameLst>
                                      </p:cBhvr>
                                      <p:rCtr x="1823" y="13056"/>
                                    </p:animMotion>
                                  </p:childTnLst>
                                </p:cTn>
                              </p:par>
                            </p:childTnLst>
                          </p:cTn>
                        </p:par>
                      </p:childTnLst>
                    </p:cTn>
                  </p:par>
                </p:childTnLst>
              </p:cTn>
              <p:nextCondLst>
                <p:cond evt="onClick" delay="0">
                  <p:tgtEl>
                    <p:spTgt spid="62479"/>
                  </p:tgtEl>
                </p:cond>
              </p:nextCondLst>
            </p:seq>
            <p:seq concurrent="1" nextAc="seek">
              <p:cTn id="114" restart="whenNotActive" fill="hold" evtFilter="cancelBubble" nodeType="interactiveSeq">
                <p:stCondLst>
                  <p:cond evt="onClick" delay="0">
                    <p:tgtEl>
                      <p:spTgt spid="62502"/>
                    </p:tgtEl>
                  </p:cond>
                </p:stCondLst>
                <p:endSync evt="end" delay="0">
                  <p:rtn val="all"/>
                </p:endSync>
                <p:childTnLst>
                  <p:par>
                    <p:cTn id="115" fill="hold">
                      <p:stCondLst>
                        <p:cond delay="0"/>
                      </p:stCondLst>
                      <p:childTnLst>
                        <p:par>
                          <p:cTn id="116" fill="hold">
                            <p:stCondLst>
                              <p:cond delay="0"/>
                            </p:stCondLst>
                            <p:childTnLst>
                              <p:par>
                                <p:cTn id="117" presetID="4" presetClass="exit" presetSubtype="16" fill="hold" grpId="1" nodeType="clickEffect">
                                  <p:stCondLst>
                                    <p:cond delay="0"/>
                                  </p:stCondLst>
                                  <p:childTnLst>
                                    <p:animEffect transition="out" filter="box(in)">
                                      <p:cBhvr>
                                        <p:cTn id="118" dur="500"/>
                                        <p:tgtEl>
                                          <p:spTgt spid="62502"/>
                                        </p:tgtEl>
                                      </p:cBhvr>
                                    </p:animEffect>
                                    <p:set>
                                      <p:cBhvr>
                                        <p:cTn id="119" dur="1" fill="hold">
                                          <p:stCondLst>
                                            <p:cond delay="499"/>
                                          </p:stCondLst>
                                        </p:cTn>
                                        <p:tgtEl>
                                          <p:spTgt spid="62502"/>
                                        </p:tgtEl>
                                        <p:attrNameLst>
                                          <p:attrName>style.visibility</p:attrName>
                                        </p:attrNameLst>
                                      </p:cBhvr>
                                      <p:to>
                                        <p:strVal val="hidden"/>
                                      </p:to>
                                    </p:set>
                                  </p:childTnLst>
                                </p:cTn>
                              </p:par>
                            </p:childTnLst>
                          </p:cTn>
                        </p:par>
                      </p:childTnLst>
                    </p:cTn>
                  </p:par>
                </p:childTnLst>
              </p:cTn>
              <p:nextCondLst>
                <p:cond evt="onClick" delay="0">
                  <p:tgtEl>
                    <p:spTgt spid="62502"/>
                  </p:tgtEl>
                </p:cond>
              </p:nextCondLst>
            </p:seq>
            <p:seq concurrent="1" nextAc="seek">
              <p:cTn id="120" restart="whenNotActive" fill="hold" evtFilter="cancelBubble" nodeType="interactiveSeq">
                <p:stCondLst>
                  <p:cond evt="onClick" delay="0">
                    <p:tgtEl>
                      <p:spTgt spid="62503"/>
                    </p:tgtEl>
                  </p:cond>
                </p:stCondLst>
                <p:endSync evt="end" delay="0">
                  <p:rtn val="all"/>
                </p:endSync>
                <p:childTnLst>
                  <p:par>
                    <p:cTn id="121" fill="hold">
                      <p:stCondLst>
                        <p:cond delay="0"/>
                      </p:stCondLst>
                      <p:childTnLst>
                        <p:par>
                          <p:cTn id="122" fill="hold">
                            <p:stCondLst>
                              <p:cond delay="0"/>
                            </p:stCondLst>
                            <p:childTnLst>
                              <p:par>
                                <p:cTn id="123" presetID="21" presetClass="emph" presetSubtype="0" repeatCount="indefinite" fill="hold" grpId="0" nodeType="clickEffect">
                                  <p:stCondLst>
                                    <p:cond delay="0"/>
                                  </p:stCondLst>
                                  <p:childTnLst>
                                    <p:animClr clrSpc="hsl" dir="cw">
                                      <p:cBhvr override="childStyle">
                                        <p:cTn id="124" dur="2000" fill="hold"/>
                                        <p:tgtEl>
                                          <p:spTgt spid="62512"/>
                                        </p:tgtEl>
                                        <p:attrNameLst>
                                          <p:attrName>style.color</p:attrName>
                                        </p:attrNameLst>
                                      </p:cBhvr>
                                      <p:by>
                                        <p:hsl h="7200000" s="0" l="0"/>
                                      </p:by>
                                    </p:animClr>
                                    <p:animClr clrSpc="hsl" dir="cw">
                                      <p:cBhvr>
                                        <p:cTn id="125" dur="2000" fill="hold"/>
                                        <p:tgtEl>
                                          <p:spTgt spid="62512"/>
                                        </p:tgtEl>
                                        <p:attrNameLst>
                                          <p:attrName>fillcolor</p:attrName>
                                        </p:attrNameLst>
                                      </p:cBhvr>
                                      <p:by>
                                        <p:hsl h="7200000" s="0" l="0"/>
                                      </p:by>
                                    </p:animClr>
                                    <p:animClr clrSpc="hsl" dir="cw">
                                      <p:cBhvr>
                                        <p:cTn id="126" dur="2000" fill="hold"/>
                                        <p:tgtEl>
                                          <p:spTgt spid="62512"/>
                                        </p:tgtEl>
                                        <p:attrNameLst>
                                          <p:attrName>stroke.color</p:attrName>
                                        </p:attrNameLst>
                                      </p:cBhvr>
                                      <p:by>
                                        <p:hsl h="7200000" s="0" l="0"/>
                                      </p:by>
                                    </p:animClr>
                                    <p:set>
                                      <p:cBhvr>
                                        <p:cTn id="127" dur="2000" fill="hold"/>
                                        <p:tgtEl>
                                          <p:spTgt spid="62512"/>
                                        </p:tgtEl>
                                        <p:attrNameLst>
                                          <p:attrName>fill.type</p:attrName>
                                        </p:attrNameLst>
                                      </p:cBhvr>
                                      <p:to>
                                        <p:strVal val="solid"/>
                                      </p:to>
                                    </p:set>
                                  </p:childTnLst>
                                </p:cTn>
                              </p:par>
                              <p:par>
                                <p:cTn id="128" presetID="21" presetClass="emph" presetSubtype="0" repeatCount="indefinite" fill="hold" grpId="0" nodeType="withEffect">
                                  <p:stCondLst>
                                    <p:cond delay="0"/>
                                  </p:stCondLst>
                                  <p:childTnLst>
                                    <p:animClr clrSpc="hsl" dir="cw">
                                      <p:cBhvr override="childStyle">
                                        <p:cTn id="129" dur="2000" fill="hold"/>
                                        <p:tgtEl>
                                          <p:spTgt spid="62513"/>
                                        </p:tgtEl>
                                        <p:attrNameLst>
                                          <p:attrName>style.color</p:attrName>
                                        </p:attrNameLst>
                                      </p:cBhvr>
                                      <p:by>
                                        <p:hsl h="7200000" s="0" l="0"/>
                                      </p:by>
                                    </p:animClr>
                                    <p:animClr clrSpc="hsl" dir="cw">
                                      <p:cBhvr>
                                        <p:cTn id="130" dur="2000" fill="hold"/>
                                        <p:tgtEl>
                                          <p:spTgt spid="62513"/>
                                        </p:tgtEl>
                                        <p:attrNameLst>
                                          <p:attrName>fillcolor</p:attrName>
                                        </p:attrNameLst>
                                      </p:cBhvr>
                                      <p:by>
                                        <p:hsl h="7200000" s="0" l="0"/>
                                      </p:by>
                                    </p:animClr>
                                    <p:animClr clrSpc="hsl" dir="cw">
                                      <p:cBhvr>
                                        <p:cTn id="131" dur="2000" fill="hold"/>
                                        <p:tgtEl>
                                          <p:spTgt spid="62513"/>
                                        </p:tgtEl>
                                        <p:attrNameLst>
                                          <p:attrName>stroke.color</p:attrName>
                                        </p:attrNameLst>
                                      </p:cBhvr>
                                      <p:by>
                                        <p:hsl h="7200000" s="0" l="0"/>
                                      </p:by>
                                    </p:animClr>
                                    <p:set>
                                      <p:cBhvr>
                                        <p:cTn id="132" dur="2000" fill="hold"/>
                                        <p:tgtEl>
                                          <p:spTgt spid="62513"/>
                                        </p:tgtEl>
                                        <p:attrNameLst>
                                          <p:attrName>fill.type</p:attrName>
                                        </p:attrNameLst>
                                      </p:cBhvr>
                                      <p:to>
                                        <p:strVal val="solid"/>
                                      </p:to>
                                    </p:set>
                                  </p:childTnLst>
                                </p:cTn>
                              </p:par>
                              <p:par>
                                <p:cTn id="133" presetID="21" presetClass="emph" presetSubtype="0" repeatCount="indefinite" fill="hold" grpId="0" nodeType="withEffect">
                                  <p:stCondLst>
                                    <p:cond delay="0"/>
                                  </p:stCondLst>
                                  <p:childTnLst>
                                    <p:animClr clrSpc="hsl" dir="cw">
                                      <p:cBhvr override="childStyle">
                                        <p:cTn id="134" dur="2000" fill="hold"/>
                                        <p:tgtEl>
                                          <p:spTgt spid="62514"/>
                                        </p:tgtEl>
                                        <p:attrNameLst>
                                          <p:attrName>style.color</p:attrName>
                                        </p:attrNameLst>
                                      </p:cBhvr>
                                      <p:by>
                                        <p:hsl h="7200000" s="0" l="0"/>
                                      </p:by>
                                    </p:animClr>
                                    <p:animClr clrSpc="hsl" dir="cw">
                                      <p:cBhvr>
                                        <p:cTn id="135" dur="2000" fill="hold"/>
                                        <p:tgtEl>
                                          <p:spTgt spid="62514"/>
                                        </p:tgtEl>
                                        <p:attrNameLst>
                                          <p:attrName>fillcolor</p:attrName>
                                        </p:attrNameLst>
                                      </p:cBhvr>
                                      <p:by>
                                        <p:hsl h="7200000" s="0" l="0"/>
                                      </p:by>
                                    </p:animClr>
                                    <p:animClr clrSpc="hsl" dir="cw">
                                      <p:cBhvr>
                                        <p:cTn id="136" dur="2000" fill="hold"/>
                                        <p:tgtEl>
                                          <p:spTgt spid="62514"/>
                                        </p:tgtEl>
                                        <p:attrNameLst>
                                          <p:attrName>stroke.color</p:attrName>
                                        </p:attrNameLst>
                                      </p:cBhvr>
                                      <p:by>
                                        <p:hsl h="7200000" s="0" l="0"/>
                                      </p:by>
                                    </p:animClr>
                                    <p:set>
                                      <p:cBhvr>
                                        <p:cTn id="137" dur="2000" fill="hold"/>
                                        <p:tgtEl>
                                          <p:spTgt spid="62514"/>
                                        </p:tgtEl>
                                        <p:attrNameLst>
                                          <p:attrName>fill.type</p:attrName>
                                        </p:attrNameLst>
                                      </p:cBhvr>
                                      <p:to>
                                        <p:strVal val="solid"/>
                                      </p:to>
                                    </p:set>
                                  </p:childTnLst>
                                </p:cTn>
                              </p:par>
                              <p:par>
                                <p:cTn id="138" presetID="21" presetClass="emph" presetSubtype="0" repeatCount="indefinite" fill="hold" grpId="0" nodeType="withEffect">
                                  <p:stCondLst>
                                    <p:cond delay="0"/>
                                  </p:stCondLst>
                                  <p:childTnLst>
                                    <p:animClr clrSpc="hsl" dir="cw">
                                      <p:cBhvr override="childStyle">
                                        <p:cTn id="139" dur="2000" fill="hold"/>
                                        <p:tgtEl>
                                          <p:spTgt spid="62515"/>
                                        </p:tgtEl>
                                        <p:attrNameLst>
                                          <p:attrName>style.color</p:attrName>
                                        </p:attrNameLst>
                                      </p:cBhvr>
                                      <p:by>
                                        <p:hsl h="7200000" s="0" l="0"/>
                                      </p:by>
                                    </p:animClr>
                                    <p:animClr clrSpc="hsl" dir="cw">
                                      <p:cBhvr>
                                        <p:cTn id="140" dur="2000" fill="hold"/>
                                        <p:tgtEl>
                                          <p:spTgt spid="62515"/>
                                        </p:tgtEl>
                                        <p:attrNameLst>
                                          <p:attrName>fillcolor</p:attrName>
                                        </p:attrNameLst>
                                      </p:cBhvr>
                                      <p:by>
                                        <p:hsl h="7200000" s="0" l="0"/>
                                      </p:by>
                                    </p:animClr>
                                    <p:animClr clrSpc="hsl" dir="cw">
                                      <p:cBhvr>
                                        <p:cTn id="141" dur="2000" fill="hold"/>
                                        <p:tgtEl>
                                          <p:spTgt spid="62515"/>
                                        </p:tgtEl>
                                        <p:attrNameLst>
                                          <p:attrName>stroke.color</p:attrName>
                                        </p:attrNameLst>
                                      </p:cBhvr>
                                      <p:by>
                                        <p:hsl h="7200000" s="0" l="0"/>
                                      </p:by>
                                    </p:animClr>
                                    <p:set>
                                      <p:cBhvr>
                                        <p:cTn id="142" dur="2000" fill="hold"/>
                                        <p:tgtEl>
                                          <p:spTgt spid="62515"/>
                                        </p:tgtEl>
                                        <p:attrNameLst>
                                          <p:attrName>fill.type</p:attrName>
                                        </p:attrNameLst>
                                      </p:cBhvr>
                                      <p:to>
                                        <p:strVal val="solid"/>
                                      </p:to>
                                    </p:set>
                                  </p:childTnLst>
                                </p:cTn>
                              </p:par>
                              <p:par>
                                <p:cTn id="143" presetID="21" presetClass="emph" presetSubtype="0" repeatCount="indefinite" fill="hold" grpId="0" nodeType="withEffect">
                                  <p:stCondLst>
                                    <p:cond delay="0"/>
                                  </p:stCondLst>
                                  <p:childTnLst>
                                    <p:animClr clrSpc="hsl" dir="cw">
                                      <p:cBhvr override="childStyle">
                                        <p:cTn id="144" dur="2000" fill="hold"/>
                                        <p:tgtEl>
                                          <p:spTgt spid="62516"/>
                                        </p:tgtEl>
                                        <p:attrNameLst>
                                          <p:attrName>style.color</p:attrName>
                                        </p:attrNameLst>
                                      </p:cBhvr>
                                      <p:by>
                                        <p:hsl h="7200000" s="0" l="0"/>
                                      </p:by>
                                    </p:animClr>
                                    <p:animClr clrSpc="hsl" dir="cw">
                                      <p:cBhvr>
                                        <p:cTn id="145" dur="2000" fill="hold"/>
                                        <p:tgtEl>
                                          <p:spTgt spid="62516"/>
                                        </p:tgtEl>
                                        <p:attrNameLst>
                                          <p:attrName>fillcolor</p:attrName>
                                        </p:attrNameLst>
                                      </p:cBhvr>
                                      <p:by>
                                        <p:hsl h="7200000" s="0" l="0"/>
                                      </p:by>
                                    </p:animClr>
                                    <p:animClr clrSpc="hsl" dir="cw">
                                      <p:cBhvr>
                                        <p:cTn id="146" dur="2000" fill="hold"/>
                                        <p:tgtEl>
                                          <p:spTgt spid="62516"/>
                                        </p:tgtEl>
                                        <p:attrNameLst>
                                          <p:attrName>stroke.color</p:attrName>
                                        </p:attrNameLst>
                                      </p:cBhvr>
                                      <p:by>
                                        <p:hsl h="7200000" s="0" l="0"/>
                                      </p:by>
                                    </p:animClr>
                                    <p:set>
                                      <p:cBhvr>
                                        <p:cTn id="147" dur="2000" fill="hold"/>
                                        <p:tgtEl>
                                          <p:spTgt spid="62516"/>
                                        </p:tgtEl>
                                        <p:attrNameLst>
                                          <p:attrName>fill.type</p:attrName>
                                        </p:attrNameLst>
                                      </p:cBhvr>
                                      <p:to>
                                        <p:strVal val="solid"/>
                                      </p:to>
                                    </p:set>
                                  </p:childTnLst>
                                </p:cTn>
                              </p:par>
                              <p:par>
                                <p:cTn id="148" presetID="21" presetClass="emph" presetSubtype="0" repeatCount="indefinite" fill="hold" grpId="0" nodeType="withEffect">
                                  <p:stCondLst>
                                    <p:cond delay="0"/>
                                  </p:stCondLst>
                                  <p:childTnLst>
                                    <p:animClr clrSpc="hsl" dir="cw">
                                      <p:cBhvr override="childStyle">
                                        <p:cTn id="149" dur="2000" fill="hold"/>
                                        <p:tgtEl>
                                          <p:spTgt spid="62517"/>
                                        </p:tgtEl>
                                        <p:attrNameLst>
                                          <p:attrName>style.color</p:attrName>
                                        </p:attrNameLst>
                                      </p:cBhvr>
                                      <p:by>
                                        <p:hsl h="7200000" s="0" l="0"/>
                                      </p:by>
                                    </p:animClr>
                                    <p:animClr clrSpc="hsl" dir="cw">
                                      <p:cBhvr>
                                        <p:cTn id="150" dur="2000" fill="hold"/>
                                        <p:tgtEl>
                                          <p:spTgt spid="62517"/>
                                        </p:tgtEl>
                                        <p:attrNameLst>
                                          <p:attrName>fillcolor</p:attrName>
                                        </p:attrNameLst>
                                      </p:cBhvr>
                                      <p:by>
                                        <p:hsl h="7200000" s="0" l="0"/>
                                      </p:by>
                                    </p:animClr>
                                    <p:animClr clrSpc="hsl" dir="cw">
                                      <p:cBhvr>
                                        <p:cTn id="151" dur="2000" fill="hold"/>
                                        <p:tgtEl>
                                          <p:spTgt spid="62517"/>
                                        </p:tgtEl>
                                        <p:attrNameLst>
                                          <p:attrName>stroke.color</p:attrName>
                                        </p:attrNameLst>
                                      </p:cBhvr>
                                      <p:by>
                                        <p:hsl h="7200000" s="0" l="0"/>
                                      </p:by>
                                    </p:animClr>
                                    <p:set>
                                      <p:cBhvr>
                                        <p:cTn id="152" dur="2000" fill="hold"/>
                                        <p:tgtEl>
                                          <p:spTgt spid="62517"/>
                                        </p:tgtEl>
                                        <p:attrNameLst>
                                          <p:attrName>fill.type</p:attrName>
                                        </p:attrNameLst>
                                      </p:cBhvr>
                                      <p:to>
                                        <p:strVal val="solid"/>
                                      </p:to>
                                    </p:set>
                                  </p:childTnLst>
                                </p:cTn>
                              </p:par>
                              <p:par>
                                <p:cTn id="153" presetID="21" presetClass="emph" presetSubtype="0" repeatCount="indefinite" fill="hold" grpId="0" nodeType="withEffect">
                                  <p:stCondLst>
                                    <p:cond delay="0"/>
                                  </p:stCondLst>
                                  <p:childTnLst>
                                    <p:animClr clrSpc="hsl" dir="cw">
                                      <p:cBhvr override="childStyle">
                                        <p:cTn id="154" dur="2000" fill="hold"/>
                                        <p:tgtEl>
                                          <p:spTgt spid="62518"/>
                                        </p:tgtEl>
                                        <p:attrNameLst>
                                          <p:attrName>style.color</p:attrName>
                                        </p:attrNameLst>
                                      </p:cBhvr>
                                      <p:by>
                                        <p:hsl h="7200000" s="0" l="0"/>
                                      </p:by>
                                    </p:animClr>
                                    <p:animClr clrSpc="hsl" dir="cw">
                                      <p:cBhvr>
                                        <p:cTn id="155" dur="2000" fill="hold"/>
                                        <p:tgtEl>
                                          <p:spTgt spid="62518"/>
                                        </p:tgtEl>
                                        <p:attrNameLst>
                                          <p:attrName>fillcolor</p:attrName>
                                        </p:attrNameLst>
                                      </p:cBhvr>
                                      <p:by>
                                        <p:hsl h="7200000" s="0" l="0"/>
                                      </p:by>
                                    </p:animClr>
                                    <p:animClr clrSpc="hsl" dir="cw">
                                      <p:cBhvr>
                                        <p:cTn id="156" dur="2000" fill="hold"/>
                                        <p:tgtEl>
                                          <p:spTgt spid="62518"/>
                                        </p:tgtEl>
                                        <p:attrNameLst>
                                          <p:attrName>stroke.color</p:attrName>
                                        </p:attrNameLst>
                                      </p:cBhvr>
                                      <p:by>
                                        <p:hsl h="7200000" s="0" l="0"/>
                                      </p:by>
                                    </p:animClr>
                                    <p:set>
                                      <p:cBhvr>
                                        <p:cTn id="157" dur="2000" fill="hold"/>
                                        <p:tgtEl>
                                          <p:spTgt spid="62518"/>
                                        </p:tgtEl>
                                        <p:attrNameLst>
                                          <p:attrName>fill.type</p:attrName>
                                        </p:attrNameLst>
                                      </p:cBhvr>
                                      <p:to>
                                        <p:strVal val="solid"/>
                                      </p:to>
                                    </p:set>
                                  </p:childTnLst>
                                </p:cTn>
                              </p:par>
                              <p:par>
                                <p:cTn id="158" presetID="21" presetClass="emph" presetSubtype="0" repeatCount="indefinite" fill="hold" grpId="0" nodeType="withEffect">
                                  <p:stCondLst>
                                    <p:cond delay="0"/>
                                  </p:stCondLst>
                                  <p:childTnLst>
                                    <p:animClr clrSpc="hsl" dir="cw">
                                      <p:cBhvr override="childStyle">
                                        <p:cTn id="159" dur="2000" fill="hold"/>
                                        <p:tgtEl>
                                          <p:spTgt spid="62519"/>
                                        </p:tgtEl>
                                        <p:attrNameLst>
                                          <p:attrName>style.color</p:attrName>
                                        </p:attrNameLst>
                                      </p:cBhvr>
                                      <p:by>
                                        <p:hsl h="7200000" s="0" l="0"/>
                                      </p:by>
                                    </p:animClr>
                                    <p:animClr clrSpc="hsl" dir="cw">
                                      <p:cBhvr>
                                        <p:cTn id="160" dur="2000" fill="hold"/>
                                        <p:tgtEl>
                                          <p:spTgt spid="62519"/>
                                        </p:tgtEl>
                                        <p:attrNameLst>
                                          <p:attrName>fillcolor</p:attrName>
                                        </p:attrNameLst>
                                      </p:cBhvr>
                                      <p:by>
                                        <p:hsl h="7200000" s="0" l="0"/>
                                      </p:by>
                                    </p:animClr>
                                    <p:animClr clrSpc="hsl" dir="cw">
                                      <p:cBhvr>
                                        <p:cTn id="161" dur="2000" fill="hold"/>
                                        <p:tgtEl>
                                          <p:spTgt spid="62519"/>
                                        </p:tgtEl>
                                        <p:attrNameLst>
                                          <p:attrName>stroke.color</p:attrName>
                                        </p:attrNameLst>
                                      </p:cBhvr>
                                      <p:by>
                                        <p:hsl h="7200000" s="0" l="0"/>
                                      </p:by>
                                    </p:animClr>
                                    <p:set>
                                      <p:cBhvr>
                                        <p:cTn id="162" dur="2000" fill="hold"/>
                                        <p:tgtEl>
                                          <p:spTgt spid="62519"/>
                                        </p:tgtEl>
                                        <p:attrNameLst>
                                          <p:attrName>fill.type</p:attrName>
                                        </p:attrNameLst>
                                      </p:cBhvr>
                                      <p:to>
                                        <p:strVal val="solid"/>
                                      </p:to>
                                    </p:set>
                                  </p:childTnLst>
                                </p:cTn>
                              </p:par>
                              <p:par>
                                <p:cTn id="163" presetID="21" presetClass="emph" presetSubtype="0" repeatCount="indefinite" fill="hold" grpId="0" nodeType="withEffect">
                                  <p:stCondLst>
                                    <p:cond delay="0"/>
                                  </p:stCondLst>
                                  <p:childTnLst>
                                    <p:animClr clrSpc="hsl" dir="cw">
                                      <p:cBhvr override="childStyle">
                                        <p:cTn id="164" dur="2000" fill="hold"/>
                                        <p:tgtEl>
                                          <p:spTgt spid="62590"/>
                                        </p:tgtEl>
                                        <p:attrNameLst>
                                          <p:attrName>style.color</p:attrName>
                                        </p:attrNameLst>
                                      </p:cBhvr>
                                      <p:by>
                                        <p:hsl h="7200000" s="0" l="0"/>
                                      </p:by>
                                    </p:animClr>
                                    <p:animClr clrSpc="hsl" dir="cw">
                                      <p:cBhvr>
                                        <p:cTn id="165" dur="2000" fill="hold"/>
                                        <p:tgtEl>
                                          <p:spTgt spid="62590"/>
                                        </p:tgtEl>
                                        <p:attrNameLst>
                                          <p:attrName>fillcolor</p:attrName>
                                        </p:attrNameLst>
                                      </p:cBhvr>
                                      <p:by>
                                        <p:hsl h="7200000" s="0" l="0"/>
                                      </p:by>
                                    </p:animClr>
                                    <p:animClr clrSpc="hsl" dir="cw">
                                      <p:cBhvr>
                                        <p:cTn id="166" dur="2000" fill="hold"/>
                                        <p:tgtEl>
                                          <p:spTgt spid="62590"/>
                                        </p:tgtEl>
                                        <p:attrNameLst>
                                          <p:attrName>stroke.color</p:attrName>
                                        </p:attrNameLst>
                                      </p:cBhvr>
                                      <p:by>
                                        <p:hsl h="7200000" s="0" l="0"/>
                                      </p:by>
                                    </p:animClr>
                                    <p:set>
                                      <p:cBhvr>
                                        <p:cTn id="167" dur="2000" fill="hold"/>
                                        <p:tgtEl>
                                          <p:spTgt spid="62590"/>
                                        </p:tgtEl>
                                        <p:attrNameLst>
                                          <p:attrName>fill.type</p:attrName>
                                        </p:attrNameLst>
                                      </p:cBhvr>
                                      <p:to>
                                        <p:strVal val="solid"/>
                                      </p:to>
                                    </p:set>
                                  </p:childTnLst>
                                </p:cTn>
                              </p:par>
                              <p:par>
                                <p:cTn id="168" presetID="21" presetClass="emph" presetSubtype="0" repeatCount="indefinite" fill="hold" grpId="0" nodeType="withEffect">
                                  <p:stCondLst>
                                    <p:cond delay="0"/>
                                  </p:stCondLst>
                                  <p:childTnLst>
                                    <p:animClr clrSpc="hsl" dir="cw">
                                      <p:cBhvr override="childStyle">
                                        <p:cTn id="169" dur="2000" fill="hold"/>
                                        <p:tgtEl>
                                          <p:spTgt spid="62591"/>
                                        </p:tgtEl>
                                        <p:attrNameLst>
                                          <p:attrName>style.color</p:attrName>
                                        </p:attrNameLst>
                                      </p:cBhvr>
                                      <p:by>
                                        <p:hsl h="7200000" s="0" l="0"/>
                                      </p:by>
                                    </p:animClr>
                                    <p:animClr clrSpc="hsl" dir="cw">
                                      <p:cBhvr>
                                        <p:cTn id="170" dur="2000" fill="hold"/>
                                        <p:tgtEl>
                                          <p:spTgt spid="62591"/>
                                        </p:tgtEl>
                                        <p:attrNameLst>
                                          <p:attrName>fillcolor</p:attrName>
                                        </p:attrNameLst>
                                      </p:cBhvr>
                                      <p:by>
                                        <p:hsl h="7200000" s="0" l="0"/>
                                      </p:by>
                                    </p:animClr>
                                    <p:animClr clrSpc="hsl" dir="cw">
                                      <p:cBhvr>
                                        <p:cTn id="171" dur="2000" fill="hold"/>
                                        <p:tgtEl>
                                          <p:spTgt spid="62591"/>
                                        </p:tgtEl>
                                        <p:attrNameLst>
                                          <p:attrName>stroke.color</p:attrName>
                                        </p:attrNameLst>
                                      </p:cBhvr>
                                      <p:by>
                                        <p:hsl h="7200000" s="0" l="0"/>
                                      </p:by>
                                    </p:animClr>
                                    <p:set>
                                      <p:cBhvr>
                                        <p:cTn id="172" dur="2000" fill="hold"/>
                                        <p:tgtEl>
                                          <p:spTgt spid="62591"/>
                                        </p:tgtEl>
                                        <p:attrNameLst>
                                          <p:attrName>fill.type</p:attrName>
                                        </p:attrNameLst>
                                      </p:cBhvr>
                                      <p:to>
                                        <p:strVal val="solid"/>
                                      </p:to>
                                    </p:set>
                                  </p:childTnLst>
                                </p:cTn>
                              </p:par>
                              <p:par>
                                <p:cTn id="173" presetID="21" presetClass="emph" presetSubtype="0" repeatCount="indefinite" fill="hold" grpId="0" nodeType="withEffect">
                                  <p:stCondLst>
                                    <p:cond delay="0"/>
                                  </p:stCondLst>
                                  <p:childTnLst>
                                    <p:animClr clrSpc="hsl" dir="cw">
                                      <p:cBhvr override="childStyle">
                                        <p:cTn id="174" dur="2000" fill="hold"/>
                                        <p:tgtEl>
                                          <p:spTgt spid="62592"/>
                                        </p:tgtEl>
                                        <p:attrNameLst>
                                          <p:attrName>style.color</p:attrName>
                                        </p:attrNameLst>
                                      </p:cBhvr>
                                      <p:by>
                                        <p:hsl h="7200000" s="0" l="0"/>
                                      </p:by>
                                    </p:animClr>
                                    <p:animClr clrSpc="hsl" dir="cw">
                                      <p:cBhvr>
                                        <p:cTn id="175" dur="2000" fill="hold"/>
                                        <p:tgtEl>
                                          <p:spTgt spid="62592"/>
                                        </p:tgtEl>
                                        <p:attrNameLst>
                                          <p:attrName>fillcolor</p:attrName>
                                        </p:attrNameLst>
                                      </p:cBhvr>
                                      <p:by>
                                        <p:hsl h="7200000" s="0" l="0"/>
                                      </p:by>
                                    </p:animClr>
                                    <p:animClr clrSpc="hsl" dir="cw">
                                      <p:cBhvr>
                                        <p:cTn id="176" dur="2000" fill="hold"/>
                                        <p:tgtEl>
                                          <p:spTgt spid="62592"/>
                                        </p:tgtEl>
                                        <p:attrNameLst>
                                          <p:attrName>stroke.color</p:attrName>
                                        </p:attrNameLst>
                                      </p:cBhvr>
                                      <p:by>
                                        <p:hsl h="7200000" s="0" l="0"/>
                                      </p:by>
                                    </p:animClr>
                                    <p:set>
                                      <p:cBhvr>
                                        <p:cTn id="177" dur="2000" fill="hold"/>
                                        <p:tgtEl>
                                          <p:spTgt spid="62592"/>
                                        </p:tgtEl>
                                        <p:attrNameLst>
                                          <p:attrName>fill.type</p:attrName>
                                        </p:attrNameLst>
                                      </p:cBhvr>
                                      <p:to>
                                        <p:strVal val="solid"/>
                                      </p:to>
                                    </p:set>
                                  </p:childTnLst>
                                </p:cTn>
                              </p:par>
                            </p:childTnLst>
                          </p:cTn>
                        </p:par>
                        <p:par>
                          <p:cTn id="178" fill="hold">
                            <p:stCondLst>
                              <p:cond delay="2000"/>
                            </p:stCondLst>
                            <p:childTnLst>
                              <p:par>
                                <p:cTn id="179" presetID="4" presetClass="entr" presetSubtype="16" fill="hold" grpId="0" nodeType="afterEffect">
                                  <p:stCondLst>
                                    <p:cond delay="0"/>
                                  </p:stCondLst>
                                  <p:childTnLst>
                                    <p:set>
                                      <p:cBhvr>
                                        <p:cTn id="180" dur="1" fill="hold">
                                          <p:stCondLst>
                                            <p:cond delay="0"/>
                                          </p:stCondLst>
                                        </p:cTn>
                                        <p:tgtEl>
                                          <p:spTgt spid="62520"/>
                                        </p:tgtEl>
                                        <p:attrNameLst>
                                          <p:attrName>style.visibility</p:attrName>
                                        </p:attrNameLst>
                                      </p:cBhvr>
                                      <p:to>
                                        <p:strVal val="visible"/>
                                      </p:to>
                                    </p:set>
                                    <p:animEffect transition="in" filter="box(in)">
                                      <p:cBhvr>
                                        <p:cTn id="181" dur="500"/>
                                        <p:tgtEl>
                                          <p:spTgt spid="62520"/>
                                        </p:tgtEl>
                                      </p:cBhvr>
                                    </p:animEffect>
                                  </p:childTnLst>
                                </p:cTn>
                              </p:par>
                            </p:childTnLst>
                          </p:cTn>
                        </p:par>
                      </p:childTnLst>
                    </p:cTn>
                  </p:par>
                  <p:par>
                    <p:cTn id="182" fill="hold">
                      <p:stCondLst>
                        <p:cond delay="indefinite"/>
                      </p:stCondLst>
                      <p:childTnLst>
                        <p:par>
                          <p:cTn id="183" fill="hold">
                            <p:stCondLst>
                              <p:cond delay="0"/>
                            </p:stCondLst>
                            <p:childTnLst>
                              <p:par>
                                <p:cTn id="184" presetID="3" presetClass="exit" presetSubtype="10" fill="hold" grpId="2" nodeType="clickEffect">
                                  <p:stCondLst>
                                    <p:cond delay="0"/>
                                  </p:stCondLst>
                                  <p:childTnLst>
                                    <p:animEffect transition="out" filter="blinds(horizontal)">
                                      <p:cBhvr>
                                        <p:cTn id="185" dur="500"/>
                                        <p:tgtEl>
                                          <p:spTgt spid="62520"/>
                                        </p:tgtEl>
                                      </p:cBhvr>
                                    </p:animEffect>
                                    <p:set>
                                      <p:cBhvr>
                                        <p:cTn id="186" dur="1" fill="hold">
                                          <p:stCondLst>
                                            <p:cond delay="499"/>
                                          </p:stCondLst>
                                        </p:cTn>
                                        <p:tgtEl>
                                          <p:spTgt spid="62520"/>
                                        </p:tgtEl>
                                        <p:attrNameLst>
                                          <p:attrName>style.visibility</p:attrName>
                                        </p:attrNameLst>
                                      </p:cBhvr>
                                      <p:to>
                                        <p:strVal val="hidden"/>
                                      </p:to>
                                    </p:set>
                                  </p:childTnLst>
                                </p:cTn>
                              </p:par>
                              <p:par>
                                <p:cTn id="187" presetID="4" presetClass="exit" presetSubtype="16" fill="hold" grpId="1" nodeType="withEffect">
                                  <p:stCondLst>
                                    <p:cond delay="0"/>
                                  </p:stCondLst>
                                  <p:childTnLst>
                                    <p:animEffect transition="out" filter="box(in)">
                                      <p:cBhvr>
                                        <p:cTn id="188" dur="500"/>
                                        <p:tgtEl>
                                          <p:spTgt spid="62512"/>
                                        </p:tgtEl>
                                      </p:cBhvr>
                                    </p:animEffect>
                                    <p:set>
                                      <p:cBhvr>
                                        <p:cTn id="189" dur="1" fill="hold">
                                          <p:stCondLst>
                                            <p:cond delay="499"/>
                                          </p:stCondLst>
                                        </p:cTn>
                                        <p:tgtEl>
                                          <p:spTgt spid="62512"/>
                                        </p:tgtEl>
                                        <p:attrNameLst>
                                          <p:attrName>style.visibility</p:attrName>
                                        </p:attrNameLst>
                                      </p:cBhvr>
                                      <p:to>
                                        <p:strVal val="hidden"/>
                                      </p:to>
                                    </p:set>
                                  </p:childTnLst>
                                </p:cTn>
                              </p:par>
                              <p:par>
                                <p:cTn id="190" presetID="4" presetClass="exit" presetSubtype="16" fill="hold" grpId="1" nodeType="withEffect">
                                  <p:stCondLst>
                                    <p:cond delay="0"/>
                                  </p:stCondLst>
                                  <p:childTnLst>
                                    <p:animEffect transition="out" filter="box(in)">
                                      <p:cBhvr>
                                        <p:cTn id="191" dur="500"/>
                                        <p:tgtEl>
                                          <p:spTgt spid="62513"/>
                                        </p:tgtEl>
                                      </p:cBhvr>
                                    </p:animEffect>
                                    <p:set>
                                      <p:cBhvr>
                                        <p:cTn id="192" dur="1" fill="hold">
                                          <p:stCondLst>
                                            <p:cond delay="499"/>
                                          </p:stCondLst>
                                        </p:cTn>
                                        <p:tgtEl>
                                          <p:spTgt spid="62513"/>
                                        </p:tgtEl>
                                        <p:attrNameLst>
                                          <p:attrName>style.visibility</p:attrName>
                                        </p:attrNameLst>
                                      </p:cBhvr>
                                      <p:to>
                                        <p:strVal val="hidden"/>
                                      </p:to>
                                    </p:set>
                                  </p:childTnLst>
                                </p:cTn>
                              </p:par>
                              <p:par>
                                <p:cTn id="193" presetID="4" presetClass="exit" presetSubtype="16" fill="hold" grpId="1" nodeType="withEffect">
                                  <p:stCondLst>
                                    <p:cond delay="0"/>
                                  </p:stCondLst>
                                  <p:childTnLst>
                                    <p:animEffect transition="out" filter="box(in)">
                                      <p:cBhvr>
                                        <p:cTn id="194" dur="500"/>
                                        <p:tgtEl>
                                          <p:spTgt spid="62514"/>
                                        </p:tgtEl>
                                      </p:cBhvr>
                                    </p:animEffect>
                                    <p:set>
                                      <p:cBhvr>
                                        <p:cTn id="195" dur="1" fill="hold">
                                          <p:stCondLst>
                                            <p:cond delay="499"/>
                                          </p:stCondLst>
                                        </p:cTn>
                                        <p:tgtEl>
                                          <p:spTgt spid="62514"/>
                                        </p:tgtEl>
                                        <p:attrNameLst>
                                          <p:attrName>style.visibility</p:attrName>
                                        </p:attrNameLst>
                                      </p:cBhvr>
                                      <p:to>
                                        <p:strVal val="hidden"/>
                                      </p:to>
                                    </p:set>
                                  </p:childTnLst>
                                </p:cTn>
                              </p:par>
                              <p:par>
                                <p:cTn id="196" presetID="4" presetClass="exit" presetSubtype="16" fill="hold" grpId="1" nodeType="withEffect">
                                  <p:stCondLst>
                                    <p:cond delay="0"/>
                                  </p:stCondLst>
                                  <p:childTnLst>
                                    <p:animEffect transition="out" filter="box(in)">
                                      <p:cBhvr>
                                        <p:cTn id="197" dur="500"/>
                                        <p:tgtEl>
                                          <p:spTgt spid="62515"/>
                                        </p:tgtEl>
                                      </p:cBhvr>
                                    </p:animEffect>
                                    <p:set>
                                      <p:cBhvr>
                                        <p:cTn id="198" dur="1" fill="hold">
                                          <p:stCondLst>
                                            <p:cond delay="499"/>
                                          </p:stCondLst>
                                        </p:cTn>
                                        <p:tgtEl>
                                          <p:spTgt spid="62515"/>
                                        </p:tgtEl>
                                        <p:attrNameLst>
                                          <p:attrName>style.visibility</p:attrName>
                                        </p:attrNameLst>
                                      </p:cBhvr>
                                      <p:to>
                                        <p:strVal val="hidden"/>
                                      </p:to>
                                    </p:set>
                                  </p:childTnLst>
                                </p:cTn>
                              </p:par>
                              <p:par>
                                <p:cTn id="199" presetID="4" presetClass="exit" presetSubtype="16" fill="hold" grpId="1" nodeType="withEffect">
                                  <p:stCondLst>
                                    <p:cond delay="0"/>
                                  </p:stCondLst>
                                  <p:childTnLst>
                                    <p:animEffect transition="out" filter="box(in)">
                                      <p:cBhvr>
                                        <p:cTn id="200" dur="500"/>
                                        <p:tgtEl>
                                          <p:spTgt spid="62516"/>
                                        </p:tgtEl>
                                      </p:cBhvr>
                                    </p:animEffect>
                                    <p:set>
                                      <p:cBhvr>
                                        <p:cTn id="201" dur="1" fill="hold">
                                          <p:stCondLst>
                                            <p:cond delay="499"/>
                                          </p:stCondLst>
                                        </p:cTn>
                                        <p:tgtEl>
                                          <p:spTgt spid="62516"/>
                                        </p:tgtEl>
                                        <p:attrNameLst>
                                          <p:attrName>style.visibility</p:attrName>
                                        </p:attrNameLst>
                                      </p:cBhvr>
                                      <p:to>
                                        <p:strVal val="hidden"/>
                                      </p:to>
                                    </p:set>
                                  </p:childTnLst>
                                </p:cTn>
                              </p:par>
                              <p:par>
                                <p:cTn id="202" presetID="4" presetClass="exit" presetSubtype="16" fill="hold" grpId="1" nodeType="withEffect">
                                  <p:stCondLst>
                                    <p:cond delay="0"/>
                                  </p:stCondLst>
                                  <p:childTnLst>
                                    <p:animEffect transition="out" filter="box(in)">
                                      <p:cBhvr>
                                        <p:cTn id="203" dur="500"/>
                                        <p:tgtEl>
                                          <p:spTgt spid="62517"/>
                                        </p:tgtEl>
                                      </p:cBhvr>
                                    </p:animEffect>
                                    <p:set>
                                      <p:cBhvr>
                                        <p:cTn id="204" dur="1" fill="hold">
                                          <p:stCondLst>
                                            <p:cond delay="499"/>
                                          </p:stCondLst>
                                        </p:cTn>
                                        <p:tgtEl>
                                          <p:spTgt spid="62517"/>
                                        </p:tgtEl>
                                        <p:attrNameLst>
                                          <p:attrName>style.visibility</p:attrName>
                                        </p:attrNameLst>
                                      </p:cBhvr>
                                      <p:to>
                                        <p:strVal val="hidden"/>
                                      </p:to>
                                    </p:set>
                                  </p:childTnLst>
                                </p:cTn>
                              </p:par>
                              <p:par>
                                <p:cTn id="205" presetID="4" presetClass="exit" presetSubtype="16" fill="hold" grpId="1" nodeType="withEffect">
                                  <p:stCondLst>
                                    <p:cond delay="0"/>
                                  </p:stCondLst>
                                  <p:childTnLst>
                                    <p:animEffect transition="out" filter="box(in)">
                                      <p:cBhvr>
                                        <p:cTn id="206" dur="500"/>
                                        <p:tgtEl>
                                          <p:spTgt spid="62518"/>
                                        </p:tgtEl>
                                      </p:cBhvr>
                                    </p:animEffect>
                                    <p:set>
                                      <p:cBhvr>
                                        <p:cTn id="207" dur="1" fill="hold">
                                          <p:stCondLst>
                                            <p:cond delay="499"/>
                                          </p:stCondLst>
                                        </p:cTn>
                                        <p:tgtEl>
                                          <p:spTgt spid="62518"/>
                                        </p:tgtEl>
                                        <p:attrNameLst>
                                          <p:attrName>style.visibility</p:attrName>
                                        </p:attrNameLst>
                                      </p:cBhvr>
                                      <p:to>
                                        <p:strVal val="hidden"/>
                                      </p:to>
                                    </p:set>
                                  </p:childTnLst>
                                </p:cTn>
                              </p:par>
                              <p:par>
                                <p:cTn id="208" presetID="4" presetClass="exit" presetSubtype="16" fill="hold" grpId="1" nodeType="withEffect">
                                  <p:stCondLst>
                                    <p:cond delay="0"/>
                                  </p:stCondLst>
                                  <p:childTnLst>
                                    <p:animEffect transition="out" filter="box(in)">
                                      <p:cBhvr>
                                        <p:cTn id="209" dur="500"/>
                                        <p:tgtEl>
                                          <p:spTgt spid="62519"/>
                                        </p:tgtEl>
                                      </p:cBhvr>
                                    </p:animEffect>
                                    <p:set>
                                      <p:cBhvr>
                                        <p:cTn id="210" dur="1" fill="hold">
                                          <p:stCondLst>
                                            <p:cond delay="499"/>
                                          </p:stCondLst>
                                        </p:cTn>
                                        <p:tgtEl>
                                          <p:spTgt spid="62519"/>
                                        </p:tgtEl>
                                        <p:attrNameLst>
                                          <p:attrName>style.visibility</p:attrName>
                                        </p:attrNameLst>
                                      </p:cBhvr>
                                      <p:to>
                                        <p:strVal val="hidden"/>
                                      </p:to>
                                    </p:set>
                                  </p:childTnLst>
                                </p:cTn>
                              </p:par>
                              <p:par>
                                <p:cTn id="211" presetID="4" presetClass="exit" presetSubtype="16" fill="hold" grpId="1" nodeType="withEffect">
                                  <p:stCondLst>
                                    <p:cond delay="0"/>
                                  </p:stCondLst>
                                  <p:childTnLst>
                                    <p:animEffect transition="out" filter="box(in)">
                                      <p:cBhvr>
                                        <p:cTn id="212" dur="500"/>
                                        <p:tgtEl>
                                          <p:spTgt spid="62590"/>
                                        </p:tgtEl>
                                      </p:cBhvr>
                                    </p:animEffect>
                                    <p:set>
                                      <p:cBhvr>
                                        <p:cTn id="213" dur="1" fill="hold">
                                          <p:stCondLst>
                                            <p:cond delay="499"/>
                                          </p:stCondLst>
                                        </p:cTn>
                                        <p:tgtEl>
                                          <p:spTgt spid="62590"/>
                                        </p:tgtEl>
                                        <p:attrNameLst>
                                          <p:attrName>style.visibility</p:attrName>
                                        </p:attrNameLst>
                                      </p:cBhvr>
                                      <p:to>
                                        <p:strVal val="hidden"/>
                                      </p:to>
                                    </p:set>
                                  </p:childTnLst>
                                </p:cTn>
                              </p:par>
                              <p:par>
                                <p:cTn id="214" presetID="4" presetClass="exit" presetSubtype="16" fill="hold" grpId="1" nodeType="withEffect">
                                  <p:stCondLst>
                                    <p:cond delay="0"/>
                                  </p:stCondLst>
                                  <p:childTnLst>
                                    <p:animEffect transition="out" filter="box(in)">
                                      <p:cBhvr>
                                        <p:cTn id="215" dur="500"/>
                                        <p:tgtEl>
                                          <p:spTgt spid="62591"/>
                                        </p:tgtEl>
                                      </p:cBhvr>
                                    </p:animEffect>
                                    <p:set>
                                      <p:cBhvr>
                                        <p:cTn id="216" dur="1" fill="hold">
                                          <p:stCondLst>
                                            <p:cond delay="499"/>
                                          </p:stCondLst>
                                        </p:cTn>
                                        <p:tgtEl>
                                          <p:spTgt spid="62591"/>
                                        </p:tgtEl>
                                        <p:attrNameLst>
                                          <p:attrName>style.visibility</p:attrName>
                                        </p:attrNameLst>
                                      </p:cBhvr>
                                      <p:to>
                                        <p:strVal val="hidden"/>
                                      </p:to>
                                    </p:set>
                                  </p:childTnLst>
                                </p:cTn>
                              </p:par>
                              <p:par>
                                <p:cTn id="217" presetID="4" presetClass="exit" presetSubtype="16" fill="hold" grpId="1" nodeType="withEffect">
                                  <p:stCondLst>
                                    <p:cond delay="0"/>
                                  </p:stCondLst>
                                  <p:childTnLst>
                                    <p:animEffect transition="out" filter="box(in)">
                                      <p:cBhvr>
                                        <p:cTn id="218" dur="500"/>
                                        <p:tgtEl>
                                          <p:spTgt spid="62592"/>
                                        </p:tgtEl>
                                      </p:cBhvr>
                                    </p:animEffect>
                                    <p:set>
                                      <p:cBhvr>
                                        <p:cTn id="219" dur="1" fill="hold">
                                          <p:stCondLst>
                                            <p:cond delay="499"/>
                                          </p:stCondLst>
                                        </p:cTn>
                                        <p:tgtEl>
                                          <p:spTgt spid="62592"/>
                                        </p:tgtEl>
                                        <p:attrNameLst>
                                          <p:attrName>style.visibility</p:attrName>
                                        </p:attrNameLst>
                                      </p:cBhvr>
                                      <p:to>
                                        <p:strVal val="hidden"/>
                                      </p:to>
                                    </p:set>
                                  </p:childTnLst>
                                </p:cTn>
                              </p:par>
                              <p:par>
                                <p:cTn id="220" presetID="0" presetClass="path" presetSubtype="0" accel="50000" decel="50000" fill="hold" grpId="0" nodeType="withEffect">
                                  <p:stCondLst>
                                    <p:cond delay="1000"/>
                                  </p:stCondLst>
                                  <p:childTnLst>
                                    <p:animMotion origin="layout" path="M -0.00607 0.00463 C 0.04948 0.05532 0.10538 0.10648 0.08438 0.21481 C 0.06337 0.32338 -0.09479 0.58125 -0.13021 0.65463 " pathEditMode="relative" rAng="0" ptsTypes="aaA">
                                      <p:cBhvr>
                                        <p:cTn id="221" dur="2000" fill="hold"/>
                                        <p:tgtEl>
                                          <p:spTgt spid="62476"/>
                                        </p:tgtEl>
                                        <p:attrNameLst>
                                          <p:attrName>ppt_x</p:attrName>
                                          <p:attrName>ppt_y</p:attrName>
                                        </p:attrNameLst>
                                      </p:cBhvr>
                                      <p:rCtr x="-642" y="32500"/>
                                    </p:animMotion>
                                  </p:childTnLst>
                                </p:cTn>
                              </p:par>
                              <p:par>
                                <p:cTn id="222" presetID="0" presetClass="path" presetSubtype="0" accel="50000" decel="50000" fill="hold" grpId="0" nodeType="withEffect">
                                  <p:stCondLst>
                                    <p:cond delay="1000"/>
                                  </p:stCondLst>
                                  <p:childTnLst>
                                    <p:animMotion origin="layout" path="M -0.01337 0.00556 C 0.05468 0.09028 0.12274 0.17523 0.14166 0.28333 C 0.16059 0.39144 0.10694 0.59259 0.1 0.6544 " pathEditMode="relative" rAng="0" ptsTypes="aaA">
                                      <p:cBhvr>
                                        <p:cTn id="223" dur="2000" fill="hold"/>
                                        <p:tgtEl>
                                          <p:spTgt spid="62477"/>
                                        </p:tgtEl>
                                        <p:attrNameLst>
                                          <p:attrName>ppt_x</p:attrName>
                                          <p:attrName>ppt_y</p:attrName>
                                        </p:attrNameLst>
                                      </p:cBhvr>
                                      <p:rCtr x="8698" y="32431"/>
                                    </p:animMotion>
                                  </p:childTnLst>
                                </p:cTn>
                              </p:par>
                            </p:childTnLst>
                          </p:cTn>
                        </p:par>
                      </p:childTnLst>
                    </p:cTn>
                  </p:par>
                </p:childTnLst>
              </p:cTn>
              <p:nextCondLst>
                <p:cond evt="onClick" delay="0">
                  <p:tgtEl>
                    <p:spTgt spid="62503"/>
                  </p:tgtEl>
                </p:cond>
              </p:nextCondLst>
            </p:seq>
            <p:seq concurrent="1" nextAc="seek">
              <p:cTn id="224" restart="whenNotActive" fill="hold" evtFilter="cancelBubble" nodeType="interactiveSeq">
                <p:stCondLst>
                  <p:cond evt="onClick" delay="0">
                    <p:tgtEl>
                      <p:spTgt spid="62520"/>
                    </p:tgtEl>
                  </p:cond>
                </p:stCondLst>
                <p:endSync evt="end" delay="0">
                  <p:rtn val="all"/>
                </p:endSync>
                <p:childTnLst>
                  <p:par>
                    <p:cTn id="225" fill="hold">
                      <p:stCondLst>
                        <p:cond delay="0"/>
                      </p:stCondLst>
                      <p:childTnLst>
                        <p:par>
                          <p:cTn id="226" fill="hold">
                            <p:stCondLst>
                              <p:cond delay="0"/>
                            </p:stCondLst>
                            <p:childTnLst>
                              <p:par>
                                <p:cTn id="227" presetID="4" presetClass="exit" presetSubtype="16" fill="hold" grpId="1" nodeType="clickEffect">
                                  <p:stCondLst>
                                    <p:cond delay="0"/>
                                  </p:stCondLst>
                                  <p:childTnLst>
                                    <p:animEffect transition="out" filter="box(in)">
                                      <p:cBhvr>
                                        <p:cTn id="228" dur="500"/>
                                        <p:tgtEl>
                                          <p:spTgt spid="62520"/>
                                        </p:tgtEl>
                                      </p:cBhvr>
                                    </p:animEffect>
                                    <p:set>
                                      <p:cBhvr>
                                        <p:cTn id="229" dur="1" fill="hold">
                                          <p:stCondLst>
                                            <p:cond delay="499"/>
                                          </p:stCondLst>
                                        </p:cTn>
                                        <p:tgtEl>
                                          <p:spTgt spid="62520"/>
                                        </p:tgtEl>
                                        <p:attrNameLst>
                                          <p:attrName>style.visibility</p:attrName>
                                        </p:attrNameLst>
                                      </p:cBhvr>
                                      <p:to>
                                        <p:strVal val="hidden"/>
                                      </p:to>
                                    </p:set>
                                  </p:childTnLst>
                                </p:cTn>
                              </p:par>
                            </p:childTnLst>
                          </p:cTn>
                        </p:par>
                      </p:childTnLst>
                    </p:cTn>
                  </p:par>
                </p:childTnLst>
              </p:cTn>
              <p:nextCondLst>
                <p:cond evt="onClick" delay="0">
                  <p:tgtEl>
                    <p:spTgt spid="62520"/>
                  </p:tgtEl>
                </p:cond>
              </p:nextCondLst>
            </p:seq>
            <p:seq concurrent="1" nextAc="seek">
              <p:cTn id="230" restart="whenNotActive" fill="hold" evtFilter="cancelBubble" nodeType="interactiveSeq">
                <p:stCondLst>
                  <p:cond evt="onClick" delay="0">
                    <p:tgtEl>
                      <p:spTgt spid="62521"/>
                    </p:tgtEl>
                  </p:cond>
                </p:stCondLst>
                <p:endSync evt="end" delay="0">
                  <p:rtn val="all"/>
                </p:endSync>
                <p:childTnLst>
                  <p:par>
                    <p:cTn id="231" fill="hold">
                      <p:stCondLst>
                        <p:cond delay="0"/>
                      </p:stCondLst>
                      <p:childTnLst>
                        <p:par>
                          <p:cTn id="232" fill="hold">
                            <p:stCondLst>
                              <p:cond delay="0"/>
                            </p:stCondLst>
                            <p:childTnLst>
                              <p:par>
                                <p:cTn id="233" presetID="21" presetClass="emph" presetSubtype="0" repeatCount="indefinite" fill="hold" grpId="0" nodeType="clickEffect">
                                  <p:stCondLst>
                                    <p:cond delay="0"/>
                                  </p:stCondLst>
                                  <p:childTnLst>
                                    <p:animClr clrSpc="hsl" dir="cw">
                                      <p:cBhvr override="childStyle">
                                        <p:cTn id="234" dur="2000" fill="hold"/>
                                        <p:tgtEl>
                                          <p:spTgt spid="62530"/>
                                        </p:tgtEl>
                                        <p:attrNameLst>
                                          <p:attrName>style.color</p:attrName>
                                        </p:attrNameLst>
                                      </p:cBhvr>
                                      <p:by>
                                        <p:hsl h="7200000" s="0" l="0"/>
                                      </p:by>
                                    </p:animClr>
                                    <p:animClr clrSpc="hsl" dir="cw">
                                      <p:cBhvr>
                                        <p:cTn id="235" dur="2000" fill="hold"/>
                                        <p:tgtEl>
                                          <p:spTgt spid="62530"/>
                                        </p:tgtEl>
                                        <p:attrNameLst>
                                          <p:attrName>fillcolor</p:attrName>
                                        </p:attrNameLst>
                                      </p:cBhvr>
                                      <p:by>
                                        <p:hsl h="7200000" s="0" l="0"/>
                                      </p:by>
                                    </p:animClr>
                                    <p:animClr clrSpc="hsl" dir="cw">
                                      <p:cBhvr>
                                        <p:cTn id="236" dur="2000" fill="hold"/>
                                        <p:tgtEl>
                                          <p:spTgt spid="62530"/>
                                        </p:tgtEl>
                                        <p:attrNameLst>
                                          <p:attrName>stroke.color</p:attrName>
                                        </p:attrNameLst>
                                      </p:cBhvr>
                                      <p:by>
                                        <p:hsl h="7200000" s="0" l="0"/>
                                      </p:by>
                                    </p:animClr>
                                    <p:set>
                                      <p:cBhvr>
                                        <p:cTn id="237" dur="2000" fill="hold"/>
                                        <p:tgtEl>
                                          <p:spTgt spid="62530"/>
                                        </p:tgtEl>
                                        <p:attrNameLst>
                                          <p:attrName>fill.type</p:attrName>
                                        </p:attrNameLst>
                                      </p:cBhvr>
                                      <p:to>
                                        <p:strVal val="solid"/>
                                      </p:to>
                                    </p:set>
                                  </p:childTnLst>
                                </p:cTn>
                              </p:par>
                              <p:par>
                                <p:cTn id="238" presetID="21" presetClass="emph" presetSubtype="0" repeatCount="indefinite" fill="hold" grpId="0" nodeType="withEffect">
                                  <p:stCondLst>
                                    <p:cond delay="0"/>
                                  </p:stCondLst>
                                  <p:childTnLst>
                                    <p:animClr clrSpc="hsl" dir="cw">
                                      <p:cBhvr override="childStyle">
                                        <p:cTn id="239" dur="2000" fill="hold"/>
                                        <p:tgtEl>
                                          <p:spTgt spid="62531"/>
                                        </p:tgtEl>
                                        <p:attrNameLst>
                                          <p:attrName>style.color</p:attrName>
                                        </p:attrNameLst>
                                      </p:cBhvr>
                                      <p:by>
                                        <p:hsl h="7200000" s="0" l="0"/>
                                      </p:by>
                                    </p:animClr>
                                    <p:animClr clrSpc="hsl" dir="cw">
                                      <p:cBhvr>
                                        <p:cTn id="240" dur="2000" fill="hold"/>
                                        <p:tgtEl>
                                          <p:spTgt spid="62531"/>
                                        </p:tgtEl>
                                        <p:attrNameLst>
                                          <p:attrName>fillcolor</p:attrName>
                                        </p:attrNameLst>
                                      </p:cBhvr>
                                      <p:by>
                                        <p:hsl h="7200000" s="0" l="0"/>
                                      </p:by>
                                    </p:animClr>
                                    <p:animClr clrSpc="hsl" dir="cw">
                                      <p:cBhvr>
                                        <p:cTn id="241" dur="2000" fill="hold"/>
                                        <p:tgtEl>
                                          <p:spTgt spid="62531"/>
                                        </p:tgtEl>
                                        <p:attrNameLst>
                                          <p:attrName>stroke.color</p:attrName>
                                        </p:attrNameLst>
                                      </p:cBhvr>
                                      <p:by>
                                        <p:hsl h="7200000" s="0" l="0"/>
                                      </p:by>
                                    </p:animClr>
                                    <p:set>
                                      <p:cBhvr>
                                        <p:cTn id="242" dur="2000" fill="hold"/>
                                        <p:tgtEl>
                                          <p:spTgt spid="62531"/>
                                        </p:tgtEl>
                                        <p:attrNameLst>
                                          <p:attrName>fill.type</p:attrName>
                                        </p:attrNameLst>
                                      </p:cBhvr>
                                      <p:to>
                                        <p:strVal val="solid"/>
                                      </p:to>
                                    </p:set>
                                  </p:childTnLst>
                                </p:cTn>
                              </p:par>
                              <p:par>
                                <p:cTn id="243" presetID="21" presetClass="emph" presetSubtype="0" repeatCount="indefinite" fill="hold" grpId="0" nodeType="withEffect">
                                  <p:stCondLst>
                                    <p:cond delay="0"/>
                                  </p:stCondLst>
                                  <p:childTnLst>
                                    <p:animClr clrSpc="hsl" dir="cw">
                                      <p:cBhvr override="childStyle">
                                        <p:cTn id="244" dur="2000" fill="hold"/>
                                        <p:tgtEl>
                                          <p:spTgt spid="62532"/>
                                        </p:tgtEl>
                                        <p:attrNameLst>
                                          <p:attrName>style.color</p:attrName>
                                        </p:attrNameLst>
                                      </p:cBhvr>
                                      <p:by>
                                        <p:hsl h="7200000" s="0" l="0"/>
                                      </p:by>
                                    </p:animClr>
                                    <p:animClr clrSpc="hsl" dir="cw">
                                      <p:cBhvr>
                                        <p:cTn id="245" dur="2000" fill="hold"/>
                                        <p:tgtEl>
                                          <p:spTgt spid="62532"/>
                                        </p:tgtEl>
                                        <p:attrNameLst>
                                          <p:attrName>fillcolor</p:attrName>
                                        </p:attrNameLst>
                                      </p:cBhvr>
                                      <p:by>
                                        <p:hsl h="7200000" s="0" l="0"/>
                                      </p:by>
                                    </p:animClr>
                                    <p:animClr clrSpc="hsl" dir="cw">
                                      <p:cBhvr>
                                        <p:cTn id="246" dur="2000" fill="hold"/>
                                        <p:tgtEl>
                                          <p:spTgt spid="62532"/>
                                        </p:tgtEl>
                                        <p:attrNameLst>
                                          <p:attrName>stroke.color</p:attrName>
                                        </p:attrNameLst>
                                      </p:cBhvr>
                                      <p:by>
                                        <p:hsl h="7200000" s="0" l="0"/>
                                      </p:by>
                                    </p:animClr>
                                    <p:set>
                                      <p:cBhvr>
                                        <p:cTn id="247" dur="2000" fill="hold"/>
                                        <p:tgtEl>
                                          <p:spTgt spid="62532"/>
                                        </p:tgtEl>
                                        <p:attrNameLst>
                                          <p:attrName>fill.type</p:attrName>
                                        </p:attrNameLst>
                                      </p:cBhvr>
                                      <p:to>
                                        <p:strVal val="solid"/>
                                      </p:to>
                                    </p:set>
                                  </p:childTnLst>
                                </p:cTn>
                              </p:par>
                              <p:par>
                                <p:cTn id="248" presetID="21" presetClass="emph" presetSubtype="0" repeatCount="indefinite" fill="hold" grpId="0" nodeType="withEffect">
                                  <p:stCondLst>
                                    <p:cond delay="0"/>
                                  </p:stCondLst>
                                  <p:childTnLst>
                                    <p:animClr clrSpc="hsl" dir="cw">
                                      <p:cBhvr override="childStyle">
                                        <p:cTn id="249" dur="2000" fill="hold"/>
                                        <p:tgtEl>
                                          <p:spTgt spid="62533"/>
                                        </p:tgtEl>
                                        <p:attrNameLst>
                                          <p:attrName>style.color</p:attrName>
                                        </p:attrNameLst>
                                      </p:cBhvr>
                                      <p:by>
                                        <p:hsl h="7200000" s="0" l="0"/>
                                      </p:by>
                                    </p:animClr>
                                    <p:animClr clrSpc="hsl" dir="cw">
                                      <p:cBhvr>
                                        <p:cTn id="250" dur="2000" fill="hold"/>
                                        <p:tgtEl>
                                          <p:spTgt spid="62533"/>
                                        </p:tgtEl>
                                        <p:attrNameLst>
                                          <p:attrName>fillcolor</p:attrName>
                                        </p:attrNameLst>
                                      </p:cBhvr>
                                      <p:by>
                                        <p:hsl h="7200000" s="0" l="0"/>
                                      </p:by>
                                    </p:animClr>
                                    <p:animClr clrSpc="hsl" dir="cw">
                                      <p:cBhvr>
                                        <p:cTn id="251" dur="2000" fill="hold"/>
                                        <p:tgtEl>
                                          <p:spTgt spid="62533"/>
                                        </p:tgtEl>
                                        <p:attrNameLst>
                                          <p:attrName>stroke.color</p:attrName>
                                        </p:attrNameLst>
                                      </p:cBhvr>
                                      <p:by>
                                        <p:hsl h="7200000" s="0" l="0"/>
                                      </p:by>
                                    </p:animClr>
                                    <p:set>
                                      <p:cBhvr>
                                        <p:cTn id="252" dur="2000" fill="hold"/>
                                        <p:tgtEl>
                                          <p:spTgt spid="62533"/>
                                        </p:tgtEl>
                                        <p:attrNameLst>
                                          <p:attrName>fill.type</p:attrName>
                                        </p:attrNameLst>
                                      </p:cBhvr>
                                      <p:to>
                                        <p:strVal val="solid"/>
                                      </p:to>
                                    </p:set>
                                  </p:childTnLst>
                                </p:cTn>
                              </p:par>
                              <p:par>
                                <p:cTn id="253" presetID="21" presetClass="emph" presetSubtype="0" repeatCount="indefinite" fill="hold" grpId="0" nodeType="withEffect">
                                  <p:stCondLst>
                                    <p:cond delay="0"/>
                                  </p:stCondLst>
                                  <p:childTnLst>
                                    <p:animClr clrSpc="hsl" dir="cw">
                                      <p:cBhvr override="childStyle">
                                        <p:cTn id="254" dur="2000" fill="hold"/>
                                        <p:tgtEl>
                                          <p:spTgt spid="62534"/>
                                        </p:tgtEl>
                                        <p:attrNameLst>
                                          <p:attrName>style.color</p:attrName>
                                        </p:attrNameLst>
                                      </p:cBhvr>
                                      <p:by>
                                        <p:hsl h="7200000" s="0" l="0"/>
                                      </p:by>
                                    </p:animClr>
                                    <p:animClr clrSpc="hsl" dir="cw">
                                      <p:cBhvr>
                                        <p:cTn id="255" dur="2000" fill="hold"/>
                                        <p:tgtEl>
                                          <p:spTgt spid="62534"/>
                                        </p:tgtEl>
                                        <p:attrNameLst>
                                          <p:attrName>fillcolor</p:attrName>
                                        </p:attrNameLst>
                                      </p:cBhvr>
                                      <p:by>
                                        <p:hsl h="7200000" s="0" l="0"/>
                                      </p:by>
                                    </p:animClr>
                                    <p:animClr clrSpc="hsl" dir="cw">
                                      <p:cBhvr>
                                        <p:cTn id="256" dur="2000" fill="hold"/>
                                        <p:tgtEl>
                                          <p:spTgt spid="62534"/>
                                        </p:tgtEl>
                                        <p:attrNameLst>
                                          <p:attrName>stroke.color</p:attrName>
                                        </p:attrNameLst>
                                      </p:cBhvr>
                                      <p:by>
                                        <p:hsl h="7200000" s="0" l="0"/>
                                      </p:by>
                                    </p:animClr>
                                    <p:set>
                                      <p:cBhvr>
                                        <p:cTn id="257" dur="2000" fill="hold"/>
                                        <p:tgtEl>
                                          <p:spTgt spid="62534"/>
                                        </p:tgtEl>
                                        <p:attrNameLst>
                                          <p:attrName>fill.type</p:attrName>
                                        </p:attrNameLst>
                                      </p:cBhvr>
                                      <p:to>
                                        <p:strVal val="solid"/>
                                      </p:to>
                                    </p:set>
                                  </p:childTnLst>
                                </p:cTn>
                              </p:par>
                              <p:par>
                                <p:cTn id="258" presetID="21" presetClass="emph" presetSubtype="0" repeatCount="indefinite" fill="hold" grpId="0" nodeType="withEffect">
                                  <p:stCondLst>
                                    <p:cond delay="0"/>
                                  </p:stCondLst>
                                  <p:childTnLst>
                                    <p:animClr clrSpc="hsl" dir="cw">
                                      <p:cBhvr override="childStyle">
                                        <p:cTn id="259" dur="2000" fill="hold"/>
                                        <p:tgtEl>
                                          <p:spTgt spid="62535"/>
                                        </p:tgtEl>
                                        <p:attrNameLst>
                                          <p:attrName>style.color</p:attrName>
                                        </p:attrNameLst>
                                      </p:cBhvr>
                                      <p:by>
                                        <p:hsl h="7200000" s="0" l="0"/>
                                      </p:by>
                                    </p:animClr>
                                    <p:animClr clrSpc="hsl" dir="cw">
                                      <p:cBhvr>
                                        <p:cTn id="260" dur="2000" fill="hold"/>
                                        <p:tgtEl>
                                          <p:spTgt spid="62535"/>
                                        </p:tgtEl>
                                        <p:attrNameLst>
                                          <p:attrName>fillcolor</p:attrName>
                                        </p:attrNameLst>
                                      </p:cBhvr>
                                      <p:by>
                                        <p:hsl h="7200000" s="0" l="0"/>
                                      </p:by>
                                    </p:animClr>
                                    <p:animClr clrSpc="hsl" dir="cw">
                                      <p:cBhvr>
                                        <p:cTn id="261" dur="2000" fill="hold"/>
                                        <p:tgtEl>
                                          <p:spTgt spid="62535"/>
                                        </p:tgtEl>
                                        <p:attrNameLst>
                                          <p:attrName>stroke.color</p:attrName>
                                        </p:attrNameLst>
                                      </p:cBhvr>
                                      <p:by>
                                        <p:hsl h="7200000" s="0" l="0"/>
                                      </p:by>
                                    </p:animClr>
                                    <p:set>
                                      <p:cBhvr>
                                        <p:cTn id="262" dur="2000" fill="hold"/>
                                        <p:tgtEl>
                                          <p:spTgt spid="62535"/>
                                        </p:tgtEl>
                                        <p:attrNameLst>
                                          <p:attrName>fill.type</p:attrName>
                                        </p:attrNameLst>
                                      </p:cBhvr>
                                      <p:to>
                                        <p:strVal val="solid"/>
                                      </p:to>
                                    </p:set>
                                  </p:childTnLst>
                                </p:cTn>
                              </p:par>
                              <p:par>
                                <p:cTn id="263" presetID="21" presetClass="emph" presetSubtype="0" repeatCount="indefinite" fill="hold" grpId="0" nodeType="withEffect">
                                  <p:stCondLst>
                                    <p:cond delay="0"/>
                                  </p:stCondLst>
                                  <p:childTnLst>
                                    <p:animClr clrSpc="hsl" dir="cw">
                                      <p:cBhvr override="childStyle">
                                        <p:cTn id="264" dur="2000" fill="hold"/>
                                        <p:tgtEl>
                                          <p:spTgt spid="62536"/>
                                        </p:tgtEl>
                                        <p:attrNameLst>
                                          <p:attrName>style.color</p:attrName>
                                        </p:attrNameLst>
                                      </p:cBhvr>
                                      <p:by>
                                        <p:hsl h="7200000" s="0" l="0"/>
                                      </p:by>
                                    </p:animClr>
                                    <p:animClr clrSpc="hsl" dir="cw">
                                      <p:cBhvr>
                                        <p:cTn id="265" dur="2000" fill="hold"/>
                                        <p:tgtEl>
                                          <p:spTgt spid="62536"/>
                                        </p:tgtEl>
                                        <p:attrNameLst>
                                          <p:attrName>fillcolor</p:attrName>
                                        </p:attrNameLst>
                                      </p:cBhvr>
                                      <p:by>
                                        <p:hsl h="7200000" s="0" l="0"/>
                                      </p:by>
                                    </p:animClr>
                                    <p:animClr clrSpc="hsl" dir="cw">
                                      <p:cBhvr>
                                        <p:cTn id="266" dur="2000" fill="hold"/>
                                        <p:tgtEl>
                                          <p:spTgt spid="62536"/>
                                        </p:tgtEl>
                                        <p:attrNameLst>
                                          <p:attrName>stroke.color</p:attrName>
                                        </p:attrNameLst>
                                      </p:cBhvr>
                                      <p:by>
                                        <p:hsl h="7200000" s="0" l="0"/>
                                      </p:by>
                                    </p:animClr>
                                    <p:set>
                                      <p:cBhvr>
                                        <p:cTn id="267" dur="2000" fill="hold"/>
                                        <p:tgtEl>
                                          <p:spTgt spid="62536"/>
                                        </p:tgtEl>
                                        <p:attrNameLst>
                                          <p:attrName>fill.type</p:attrName>
                                        </p:attrNameLst>
                                      </p:cBhvr>
                                      <p:to>
                                        <p:strVal val="solid"/>
                                      </p:to>
                                    </p:set>
                                  </p:childTnLst>
                                </p:cTn>
                              </p:par>
                              <p:par>
                                <p:cTn id="268" presetID="21" presetClass="emph" presetSubtype="0" repeatCount="indefinite" fill="hold" grpId="0" nodeType="withEffect">
                                  <p:stCondLst>
                                    <p:cond delay="0"/>
                                  </p:stCondLst>
                                  <p:childTnLst>
                                    <p:animClr clrSpc="hsl" dir="cw">
                                      <p:cBhvr override="childStyle">
                                        <p:cTn id="269" dur="2000" fill="hold"/>
                                        <p:tgtEl>
                                          <p:spTgt spid="62537"/>
                                        </p:tgtEl>
                                        <p:attrNameLst>
                                          <p:attrName>style.color</p:attrName>
                                        </p:attrNameLst>
                                      </p:cBhvr>
                                      <p:by>
                                        <p:hsl h="7200000" s="0" l="0"/>
                                      </p:by>
                                    </p:animClr>
                                    <p:animClr clrSpc="hsl" dir="cw">
                                      <p:cBhvr>
                                        <p:cTn id="270" dur="2000" fill="hold"/>
                                        <p:tgtEl>
                                          <p:spTgt spid="62537"/>
                                        </p:tgtEl>
                                        <p:attrNameLst>
                                          <p:attrName>fillcolor</p:attrName>
                                        </p:attrNameLst>
                                      </p:cBhvr>
                                      <p:by>
                                        <p:hsl h="7200000" s="0" l="0"/>
                                      </p:by>
                                    </p:animClr>
                                    <p:animClr clrSpc="hsl" dir="cw">
                                      <p:cBhvr>
                                        <p:cTn id="271" dur="2000" fill="hold"/>
                                        <p:tgtEl>
                                          <p:spTgt spid="62537"/>
                                        </p:tgtEl>
                                        <p:attrNameLst>
                                          <p:attrName>stroke.color</p:attrName>
                                        </p:attrNameLst>
                                      </p:cBhvr>
                                      <p:by>
                                        <p:hsl h="7200000" s="0" l="0"/>
                                      </p:by>
                                    </p:animClr>
                                    <p:set>
                                      <p:cBhvr>
                                        <p:cTn id="272" dur="2000" fill="hold"/>
                                        <p:tgtEl>
                                          <p:spTgt spid="62537"/>
                                        </p:tgtEl>
                                        <p:attrNameLst>
                                          <p:attrName>fill.type</p:attrName>
                                        </p:attrNameLst>
                                      </p:cBhvr>
                                      <p:to>
                                        <p:strVal val="solid"/>
                                      </p:to>
                                    </p:set>
                                  </p:childTnLst>
                                </p:cTn>
                              </p:par>
                              <p:par>
                                <p:cTn id="273" presetID="21" presetClass="emph" presetSubtype="0" repeatCount="indefinite" fill="hold" grpId="0" nodeType="withEffect">
                                  <p:stCondLst>
                                    <p:cond delay="0"/>
                                  </p:stCondLst>
                                  <p:childTnLst>
                                    <p:animClr clrSpc="hsl" dir="cw">
                                      <p:cBhvr override="childStyle">
                                        <p:cTn id="274" dur="2000" fill="hold"/>
                                        <p:tgtEl>
                                          <p:spTgt spid="62594"/>
                                        </p:tgtEl>
                                        <p:attrNameLst>
                                          <p:attrName>style.color</p:attrName>
                                        </p:attrNameLst>
                                      </p:cBhvr>
                                      <p:by>
                                        <p:hsl h="7200000" s="0" l="0"/>
                                      </p:by>
                                    </p:animClr>
                                    <p:animClr clrSpc="hsl" dir="cw">
                                      <p:cBhvr>
                                        <p:cTn id="275" dur="2000" fill="hold"/>
                                        <p:tgtEl>
                                          <p:spTgt spid="62594"/>
                                        </p:tgtEl>
                                        <p:attrNameLst>
                                          <p:attrName>fillcolor</p:attrName>
                                        </p:attrNameLst>
                                      </p:cBhvr>
                                      <p:by>
                                        <p:hsl h="7200000" s="0" l="0"/>
                                      </p:by>
                                    </p:animClr>
                                    <p:animClr clrSpc="hsl" dir="cw">
                                      <p:cBhvr>
                                        <p:cTn id="276" dur="2000" fill="hold"/>
                                        <p:tgtEl>
                                          <p:spTgt spid="62594"/>
                                        </p:tgtEl>
                                        <p:attrNameLst>
                                          <p:attrName>stroke.color</p:attrName>
                                        </p:attrNameLst>
                                      </p:cBhvr>
                                      <p:by>
                                        <p:hsl h="7200000" s="0" l="0"/>
                                      </p:by>
                                    </p:animClr>
                                    <p:set>
                                      <p:cBhvr>
                                        <p:cTn id="277" dur="2000" fill="hold"/>
                                        <p:tgtEl>
                                          <p:spTgt spid="62594"/>
                                        </p:tgtEl>
                                        <p:attrNameLst>
                                          <p:attrName>fill.type</p:attrName>
                                        </p:attrNameLst>
                                      </p:cBhvr>
                                      <p:to>
                                        <p:strVal val="solid"/>
                                      </p:to>
                                    </p:set>
                                  </p:childTnLst>
                                </p:cTn>
                              </p:par>
                              <p:par>
                                <p:cTn id="278" presetID="21" presetClass="emph" presetSubtype="0" repeatCount="indefinite" fill="hold" grpId="0" nodeType="withEffect">
                                  <p:stCondLst>
                                    <p:cond delay="0"/>
                                  </p:stCondLst>
                                  <p:childTnLst>
                                    <p:animClr clrSpc="hsl" dir="cw">
                                      <p:cBhvr override="childStyle">
                                        <p:cTn id="279" dur="2000" fill="hold"/>
                                        <p:tgtEl>
                                          <p:spTgt spid="62595"/>
                                        </p:tgtEl>
                                        <p:attrNameLst>
                                          <p:attrName>style.color</p:attrName>
                                        </p:attrNameLst>
                                      </p:cBhvr>
                                      <p:by>
                                        <p:hsl h="7200000" s="0" l="0"/>
                                      </p:by>
                                    </p:animClr>
                                    <p:animClr clrSpc="hsl" dir="cw">
                                      <p:cBhvr>
                                        <p:cTn id="280" dur="2000" fill="hold"/>
                                        <p:tgtEl>
                                          <p:spTgt spid="62595"/>
                                        </p:tgtEl>
                                        <p:attrNameLst>
                                          <p:attrName>fillcolor</p:attrName>
                                        </p:attrNameLst>
                                      </p:cBhvr>
                                      <p:by>
                                        <p:hsl h="7200000" s="0" l="0"/>
                                      </p:by>
                                    </p:animClr>
                                    <p:animClr clrSpc="hsl" dir="cw">
                                      <p:cBhvr>
                                        <p:cTn id="281" dur="2000" fill="hold"/>
                                        <p:tgtEl>
                                          <p:spTgt spid="62595"/>
                                        </p:tgtEl>
                                        <p:attrNameLst>
                                          <p:attrName>stroke.color</p:attrName>
                                        </p:attrNameLst>
                                      </p:cBhvr>
                                      <p:by>
                                        <p:hsl h="7200000" s="0" l="0"/>
                                      </p:by>
                                    </p:animClr>
                                    <p:set>
                                      <p:cBhvr>
                                        <p:cTn id="282" dur="2000" fill="hold"/>
                                        <p:tgtEl>
                                          <p:spTgt spid="62595"/>
                                        </p:tgtEl>
                                        <p:attrNameLst>
                                          <p:attrName>fill.type</p:attrName>
                                        </p:attrNameLst>
                                      </p:cBhvr>
                                      <p:to>
                                        <p:strVal val="solid"/>
                                      </p:to>
                                    </p:set>
                                  </p:childTnLst>
                                </p:cTn>
                              </p:par>
                            </p:childTnLst>
                          </p:cTn>
                        </p:par>
                        <p:par>
                          <p:cTn id="283" fill="hold">
                            <p:stCondLst>
                              <p:cond delay="2000"/>
                            </p:stCondLst>
                            <p:childTnLst>
                              <p:par>
                                <p:cTn id="284" presetID="4" presetClass="entr" presetSubtype="16" fill="hold" grpId="0" nodeType="afterEffect">
                                  <p:stCondLst>
                                    <p:cond delay="0"/>
                                  </p:stCondLst>
                                  <p:childTnLst>
                                    <p:set>
                                      <p:cBhvr>
                                        <p:cTn id="285" dur="1" fill="hold">
                                          <p:stCondLst>
                                            <p:cond delay="0"/>
                                          </p:stCondLst>
                                        </p:cTn>
                                        <p:tgtEl>
                                          <p:spTgt spid="62538"/>
                                        </p:tgtEl>
                                        <p:attrNameLst>
                                          <p:attrName>style.visibility</p:attrName>
                                        </p:attrNameLst>
                                      </p:cBhvr>
                                      <p:to>
                                        <p:strVal val="visible"/>
                                      </p:to>
                                    </p:set>
                                    <p:animEffect transition="in" filter="box(in)">
                                      <p:cBhvr>
                                        <p:cTn id="286" dur="500"/>
                                        <p:tgtEl>
                                          <p:spTgt spid="62538"/>
                                        </p:tgtEl>
                                      </p:cBhvr>
                                    </p:animEffect>
                                  </p:childTnLst>
                                </p:cTn>
                              </p:par>
                            </p:childTnLst>
                          </p:cTn>
                        </p:par>
                      </p:childTnLst>
                    </p:cTn>
                  </p:par>
                  <p:par>
                    <p:cTn id="287" fill="hold">
                      <p:stCondLst>
                        <p:cond delay="indefinite"/>
                      </p:stCondLst>
                      <p:childTnLst>
                        <p:par>
                          <p:cTn id="288" fill="hold">
                            <p:stCondLst>
                              <p:cond delay="0"/>
                            </p:stCondLst>
                            <p:childTnLst>
                              <p:par>
                                <p:cTn id="289" presetID="3" presetClass="exit" presetSubtype="10" fill="hold" grpId="1" nodeType="clickEffect">
                                  <p:stCondLst>
                                    <p:cond delay="0"/>
                                  </p:stCondLst>
                                  <p:childTnLst>
                                    <p:animEffect transition="out" filter="blinds(horizontal)">
                                      <p:cBhvr>
                                        <p:cTn id="290" dur="2000"/>
                                        <p:tgtEl>
                                          <p:spTgt spid="62538"/>
                                        </p:tgtEl>
                                      </p:cBhvr>
                                    </p:animEffect>
                                    <p:set>
                                      <p:cBhvr>
                                        <p:cTn id="291" dur="1" fill="hold">
                                          <p:stCondLst>
                                            <p:cond delay="1999"/>
                                          </p:stCondLst>
                                        </p:cTn>
                                        <p:tgtEl>
                                          <p:spTgt spid="62538"/>
                                        </p:tgtEl>
                                        <p:attrNameLst>
                                          <p:attrName>style.visibility</p:attrName>
                                        </p:attrNameLst>
                                      </p:cBhvr>
                                      <p:to>
                                        <p:strVal val="hidden"/>
                                      </p:to>
                                    </p:set>
                                  </p:childTnLst>
                                </p:cTn>
                              </p:par>
                              <p:par>
                                <p:cTn id="292" presetID="4" presetClass="exit" presetSubtype="16" fill="hold" grpId="1" nodeType="withEffect">
                                  <p:stCondLst>
                                    <p:cond delay="0"/>
                                  </p:stCondLst>
                                  <p:childTnLst>
                                    <p:animEffect transition="out" filter="box(in)">
                                      <p:cBhvr>
                                        <p:cTn id="293" dur="500"/>
                                        <p:tgtEl>
                                          <p:spTgt spid="62530"/>
                                        </p:tgtEl>
                                      </p:cBhvr>
                                    </p:animEffect>
                                    <p:set>
                                      <p:cBhvr>
                                        <p:cTn id="294" dur="1" fill="hold">
                                          <p:stCondLst>
                                            <p:cond delay="499"/>
                                          </p:stCondLst>
                                        </p:cTn>
                                        <p:tgtEl>
                                          <p:spTgt spid="62530"/>
                                        </p:tgtEl>
                                        <p:attrNameLst>
                                          <p:attrName>style.visibility</p:attrName>
                                        </p:attrNameLst>
                                      </p:cBhvr>
                                      <p:to>
                                        <p:strVal val="hidden"/>
                                      </p:to>
                                    </p:set>
                                  </p:childTnLst>
                                </p:cTn>
                              </p:par>
                              <p:par>
                                <p:cTn id="295" presetID="4" presetClass="exit" presetSubtype="16" fill="hold" grpId="1" nodeType="withEffect">
                                  <p:stCondLst>
                                    <p:cond delay="0"/>
                                  </p:stCondLst>
                                  <p:childTnLst>
                                    <p:animEffect transition="out" filter="box(in)">
                                      <p:cBhvr>
                                        <p:cTn id="296" dur="500"/>
                                        <p:tgtEl>
                                          <p:spTgt spid="62531"/>
                                        </p:tgtEl>
                                      </p:cBhvr>
                                    </p:animEffect>
                                    <p:set>
                                      <p:cBhvr>
                                        <p:cTn id="297" dur="1" fill="hold">
                                          <p:stCondLst>
                                            <p:cond delay="499"/>
                                          </p:stCondLst>
                                        </p:cTn>
                                        <p:tgtEl>
                                          <p:spTgt spid="62531"/>
                                        </p:tgtEl>
                                        <p:attrNameLst>
                                          <p:attrName>style.visibility</p:attrName>
                                        </p:attrNameLst>
                                      </p:cBhvr>
                                      <p:to>
                                        <p:strVal val="hidden"/>
                                      </p:to>
                                    </p:set>
                                  </p:childTnLst>
                                </p:cTn>
                              </p:par>
                              <p:par>
                                <p:cTn id="298" presetID="4" presetClass="exit" presetSubtype="16" fill="hold" grpId="1" nodeType="withEffect">
                                  <p:stCondLst>
                                    <p:cond delay="0"/>
                                  </p:stCondLst>
                                  <p:childTnLst>
                                    <p:animEffect transition="out" filter="box(in)">
                                      <p:cBhvr>
                                        <p:cTn id="299" dur="500"/>
                                        <p:tgtEl>
                                          <p:spTgt spid="62532"/>
                                        </p:tgtEl>
                                      </p:cBhvr>
                                    </p:animEffect>
                                    <p:set>
                                      <p:cBhvr>
                                        <p:cTn id="300" dur="1" fill="hold">
                                          <p:stCondLst>
                                            <p:cond delay="499"/>
                                          </p:stCondLst>
                                        </p:cTn>
                                        <p:tgtEl>
                                          <p:spTgt spid="62532"/>
                                        </p:tgtEl>
                                        <p:attrNameLst>
                                          <p:attrName>style.visibility</p:attrName>
                                        </p:attrNameLst>
                                      </p:cBhvr>
                                      <p:to>
                                        <p:strVal val="hidden"/>
                                      </p:to>
                                    </p:set>
                                  </p:childTnLst>
                                </p:cTn>
                              </p:par>
                              <p:par>
                                <p:cTn id="301" presetID="4" presetClass="exit" presetSubtype="16" fill="hold" grpId="1" nodeType="withEffect">
                                  <p:stCondLst>
                                    <p:cond delay="0"/>
                                  </p:stCondLst>
                                  <p:childTnLst>
                                    <p:animEffect transition="out" filter="box(in)">
                                      <p:cBhvr>
                                        <p:cTn id="302" dur="500"/>
                                        <p:tgtEl>
                                          <p:spTgt spid="62533"/>
                                        </p:tgtEl>
                                      </p:cBhvr>
                                    </p:animEffect>
                                    <p:set>
                                      <p:cBhvr>
                                        <p:cTn id="303" dur="1" fill="hold">
                                          <p:stCondLst>
                                            <p:cond delay="499"/>
                                          </p:stCondLst>
                                        </p:cTn>
                                        <p:tgtEl>
                                          <p:spTgt spid="62533"/>
                                        </p:tgtEl>
                                        <p:attrNameLst>
                                          <p:attrName>style.visibility</p:attrName>
                                        </p:attrNameLst>
                                      </p:cBhvr>
                                      <p:to>
                                        <p:strVal val="hidden"/>
                                      </p:to>
                                    </p:set>
                                  </p:childTnLst>
                                </p:cTn>
                              </p:par>
                              <p:par>
                                <p:cTn id="304" presetID="4" presetClass="exit" presetSubtype="16" fill="hold" grpId="1" nodeType="withEffect">
                                  <p:stCondLst>
                                    <p:cond delay="0"/>
                                  </p:stCondLst>
                                  <p:childTnLst>
                                    <p:animEffect transition="out" filter="box(in)">
                                      <p:cBhvr>
                                        <p:cTn id="305" dur="500"/>
                                        <p:tgtEl>
                                          <p:spTgt spid="62534"/>
                                        </p:tgtEl>
                                      </p:cBhvr>
                                    </p:animEffect>
                                    <p:set>
                                      <p:cBhvr>
                                        <p:cTn id="306" dur="1" fill="hold">
                                          <p:stCondLst>
                                            <p:cond delay="499"/>
                                          </p:stCondLst>
                                        </p:cTn>
                                        <p:tgtEl>
                                          <p:spTgt spid="62534"/>
                                        </p:tgtEl>
                                        <p:attrNameLst>
                                          <p:attrName>style.visibility</p:attrName>
                                        </p:attrNameLst>
                                      </p:cBhvr>
                                      <p:to>
                                        <p:strVal val="hidden"/>
                                      </p:to>
                                    </p:set>
                                  </p:childTnLst>
                                </p:cTn>
                              </p:par>
                              <p:par>
                                <p:cTn id="307" presetID="4" presetClass="exit" presetSubtype="16" fill="hold" grpId="1" nodeType="withEffect">
                                  <p:stCondLst>
                                    <p:cond delay="0"/>
                                  </p:stCondLst>
                                  <p:childTnLst>
                                    <p:animEffect transition="out" filter="box(in)">
                                      <p:cBhvr>
                                        <p:cTn id="308" dur="500"/>
                                        <p:tgtEl>
                                          <p:spTgt spid="62535"/>
                                        </p:tgtEl>
                                      </p:cBhvr>
                                    </p:animEffect>
                                    <p:set>
                                      <p:cBhvr>
                                        <p:cTn id="309" dur="1" fill="hold">
                                          <p:stCondLst>
                                            <p:cond delay="499"/>
                                          </p:stCondLst>
                                        </p:cTn>
                                        <p:tgtEl>
                                          <p:spTgt spid="62535"/>
                                        </p:tgtEl>
                                        <p:attrNameLst>
                                          <p:attrName>style.visibility</p:attrName>
                                        </p:attrNameLst>
                                      </p:cBhvr>
                                      <p:to>
                                        <p:strVal val="hidden"/>
                                      </p:to>
                                    </p:set>
                                  </p:childTnLst>
                                </p:cTn>
                              </p:par>
                              <p:par>
                                <p:cTn id="310" presetID="4" presetClass="exit" presetSubtype="16" fill="hold" grpId="1" nodeType="withEffect">
                                  <p:stCondLst>
                                    <p:cond delay="0"/>
                                  </p:stCondLst>
                                  <p:childTnLst>
                                    <p:animEffect transition="out" filter="box(in)">
                                      <p:cBhvr>
                                        <p:cTn id="311" dur="500"/>
                                        <p:tgtEl>
                                          <p:spTgt spid="62536"/>
                                        </p:tgtEl>
                                      </p:cBhvr>
                                    </p:animEffect>
                                    <p:set>
                                      <p:cBhvr>
                                        <p:cTn id="312" dur="1" fill="hold">
                                          <p:stCondLst>
                                            <p:cond delay="499"/>
                                          </p:stCondLst>
                                        </p:cTn>
                                        <p:tgtEl>
                                          <p:spTgt spid="62536"/>
                                        </p:tgtEl>
                                        <p:attrNameLst>
                                          <p:attrName>style.visibility</p:attrName>
                                        </p:attrNameLst>
                                      </p:cBhvr>
                                      <p:to>
                                        <p:strVal val="hidden"/>
                                      </p:to>
                                    </p:set>
                                  </p:childTnLst>
                                </p:cTn>
                              </p:par>
                              <p:par>
                                <p:cTn id="313" presetID="4" presetClass="exit" presetSubtype="16" fill="hold" grpId="1" nodeType="withEffect">
                                  <p:stCondLst>
                                    <p:cond delay="0"/>
                                  </p:stCondLst>
                                  <p:childTnLst>
                                    <p:animEffect transition="out" filter="box(in)">
                                      <p:cBhvr>
                                        <p:cTn id="314" dur="500"/>
                                        <p:tgtEl>
                                          <p:spTgt spid="62537"/>
                                        </p:tgtEl>
                                      </p:cBhvr>
                                    </p:animEffect>
                                    <p:set>
                                      <p:cBhvr>
                                        <p:cTn id="315" dur="1" fill="hold">
                                          <p:stCondLst>
                                            <p:cond delay="499"/>
                                          </p:stCondLst>
                                        </p:cTn>
                                        <p:tgtEl>
                                          <p:spTgt spid="62537"/>
                                        </p:tgtEl>
                                        <p:attrNameLst>
                                          <p:attrName>style.visibility</p:attrName>
                                        </p:attrNameLst>
                                      </p:cBhvr>
                                      <p:to>
                                        <p:strVal val="hidden"/>
                                      </p:to>
                                    </p:set>
                                  </p:childTnLst>
                                </p:cTn>
                              </p:par>
                              <p:par>
                                <p:cTn id="316" presetID="4" presetClass="exit" presetSubtype="16" fill="hold" grpId="1" nodeType="withEffect">
                                  <p:stCondLst>
                                    <p:cond delay="0"/>
                                  </p:stCondLst>
                                  <p:childTnLst>
                                    <p:animEffect transition="out" filter="box(in)">
                                      <p:cBhvr>
                                        <p:cTn id="317" dur="500"/>
                                        <p:tgtEl>
                                          <p:spTgt spid="62594"/>
                                        </p:tgtEl>
                                      </p:cBhvr>
                                    </p:animEffect>
                                    <p:set>
                                      <p:cBhvr>
                                        <p:cTn id="318" dur="1" fill="hold">
                                          <p:stCondLst>
                                            <p:cond delay="499"/>
                                          </p:stCondLst>
                                        </p:cTn>
                                        <p:tgtEl>
                                          <p:spTgt spid="62594"/>
                                        </p:tgtEl>
                                        <p:attrNameLst>
                                          <p:attrName>style.visibility</p:attrName>
                                        </p:attrNameLst>
                                      </p:cBhvr>
                                      <p:to>
                                        <p:strVal val="hidden"/>
                                      </p:to>
                                    </p:set>
                                  </p:childTnLst>
                                </p:cTn>
                              </p:par>
                              <p:par>
                                <p:cTn id="319" presetID="4" presetClass="exit" presetSubtype="16" fill="hold" grpId="1" nodeType="withEffect">
                                  <p:stCondLst>
                                    <p:cond delay="0"/>
                                  </p:stCondLst>
                                  <p:childTnLst>
                                    <p:animEffect transition="out" filter="box(in)">
                                      <p:cBhvr>
                                        <p:cTn id="320" dur="500"/>
                                        <p:tgtEl>
                                          <p:spTgt spid="62595"/>
                                        </p:tgtEl>
                                      </p:cBhvr>
                                    </p:animEffect>
                                    <p:set>
                                      <p:cBhvr>
                                        <p:cTn id="321" dur="1" fill="hold">
                                          <p:stCondLst>
                                            <p:cond delay="499"/>
                                          </p:stCondLst>
                                        </p:cTn>
                                        <p:tgtEl>
                                          <p:spTgt spid="62595"/>
                                        </p:tgtEl>
                                        <p:attrNameLst>
                                          <p:attrName>style.visibility</p:attrName>
                                        </p:attrNameLst>
                                      </p:cBhvr>
                                      <p:to>
                                        <p:strVal val="hidden"/>
                                      </p:to>
                                    </p:set>
                                  </p:childTnLst>
                                </p:cTn>
                              </p:par>
                              <p:par>
                                <p:cTn id="322" presetID="0" presetClass="path" presetSubtype="0" accel="50000" decel="50000" fill="hold" grpId="0" nodeType="withEffect">
                                  <p:stCondLst>
                                    <p:cond delay="1000"/>
                                  </p:stCondLst>
                                  <p:childTnLst>
                                    <p:animMotion origin="layout" path="M -0.00868 -0.00695 C 0.07448 0.02847 0.15781 0.06412 0.21406 0.16134 C 0.27014 0.25856 0.30886 0.50717 0.32795 0.57639 " pathEditMode="relative" rAng="0" ptsTypes="aaA">
                                      <p:cBhvr>
                                        <p:cTn id="323" dur="2000" fill="hold"/>
                                        <p:tgtEl>
                                          <p:spTgt spid="62475"/>
                                        </p:tgtEl>
                                        <p:attrNameLst>
                                          <p:attrName>ppt_x</p:attrName>
                                          <p:attrName>ppt_y</p:attrName>
                                        </p:attrNameLst>
                                      </p:cBhvr>
                                      <p:rCtr x="16823" y="29167"/>
                                    </p:animMotion>
                                  </p:childTnLst>
                                </p:cTn>
                              </p:par>
                              <p:par>
                                <p:cTn id="324" presetID="0" presetClass="path" presetSubtype="0" accel="50000" decel="50000" fill="hold" grpId="0" nodeType="withEffect">
                                  <p:stCondLst>
                                    <p:cond delay="1000"/>
                                  </p:stCondLst>
                                  <p:childTnLst>
                                    <p:animMotion origin="layout" path="M -0.00348 -0.00695 C 0.03316 0.07824 0.07013 0.16412 0.08663 0.26134 C 0.10329 0.35856 0.09479 0.52361 0.09635 0.57639 " pathEditMode="relative" rAng="0" ptsTypes="aaA">
                                      <p:cBhvr>
                                        <p:cTn id="325" dur="2000" fill="hold"/>
                                        <p:tgtEl>
                                          <p:spTgt spid="62474"/>
                                        </p:tgtEl>
                                        <p:attrNameLst>
                                          <p:attrName>ppt_x</p:attrName>
                                          <p:attrName>ppt_y</p:attrName>
                                        </p:attrNameLst>
                                      </p:cBhvr>
                                      <p:rCtr x="5330" y="29167"/>
                                    </p:animMotion>
                                  </p:childTnLst>
                                </p:cTn>
                              </p:par>
                            </p:childTnLst>
                          </p:cTn>
                        </p:par>
                      </p:childTnLst>
                    </p:cTn>
                  </p:par>
                </p:childTnLst>
              </p:cTn>
              <p:nextCondLst>
                <p:cond evt="onClick" delay="0">
                  <p:tgtEl>
                    <p:spTgt spid="62521"/>
                  </p:tgtEl>
                </p:cond>
              </p:nextCondLst>
            </p:seq>
            <p:seq concurrent="1" nextAc="seek">
              <p:cTn id="326" restart="whenNotActive" fill="hold" evtFilter="cancelBubble" nodeType="interactiveSeq">
                <p:stCondLst>
                  <p:cond evt="onClick" delay="0">
                    <p:tgtEl>
                      <p:spTgt spid="62539"/>
                    </p:tgtEl>
                  </p:cond>
                </p:stCondLst>
                <p:endSync evt="end" delay="0">
                  <p:rtn val="all"/>
                </p:endSync>
                <p:childTnLst>
                  <p:par>
                    <p:cTn id="327" fill="hold">
                      <p:stCondLst>
                        <p:cond delay="0"/>
                      </p:stCondLst>
                      <p:childTnLst>
                        <p:par>
                          <p:cTn id="328" fill="hold">
                            <p:stCondLst>
                              <p:cond delay="0"/>
                            </p:stCondLst>
                            <p:childTnLst>
                              <p:par>
                                <p:cTn id="329" presetID="21" presetClass="emph" presetSubtype="0" repeatCount="indefinite" fill="hold" grpId="0" nodeType="clickEffect">
                                  <p:stCondLst>
                                    <p:cond delay="0"/>
                                  </p:stCondLst>
                                  <p:childTnLst>
                                    <p:animClr clrSpc="hsl" dir="cw">
                                      <p:cBhvr override="childStyle">
                                        <p:cTn id="330" dur="2000" fill="hold"/>
                                        <p:tgtEl>
                                          <p:spTgt spid="62547"/>
                                        </p:tgtEl>
                                        <p:attrNameLst>
                                          <p:attrName>style.color</p:attrName>
                                        </p:attrNameLst>
                                      </p:cBhvr>
                                      <p:by>
                                        <p:hsl h="7200000" s="0" l="0"/>
                                      </p:by>
                                    </p:animClr>
                                    <p:animClr clrSpc="hsl" dir="cw">
                                      <p:cBhvr>
                                        <p:cTn id="331" dur="2000" fill="hold"/>
                                        <p:tgtEl>
                                          <p:spTgt spid="62547"/>
                                        </p:tgtEl>
                                        <p:attrNameLst>
                                          <p:attrName>fillcolor</p:attrName>
                                        </p:attrNameLst>
                                      </p:cBhvr>
                                      <p:by>
                                        <p:hsl h="7200000" s="0" l="0"/>
                                      </p:by>
                                    </p:animClr>
                                    <p:animClr clrSpc="hsl" dir="cw">
                                      <p:cBhvr>
                                        <p:cTn id="332" dur="2000" fill="hold"/>
                                        <p:tgtEl>
                                          <p:spTgt spid="62547"/>
                                        </p:tgtEl>
                                        <p:attrNameLst>
                                          <p:attrName>stroke.color</p:attrName>
                                        </p:attrNameLst>
                                      </p:cBhvr>
                                      <p:by>
                                        <p:hsl h="7200000" s="0" l="0"/>
                                      </p:by>
                                    </p:animClr>
                                    <p:set>
                                      <p:cBhvr>
                                        <p:cTn id="333" dur="2000" fill="hold"/>
                                        <p:tgtEl>
                                          <p:spTgt spid="62547"/>
                                        </p:tgtEl>
                                        <p:attrNameLst>
                                          <p:attrName>fill.type</p:attrName>
                                        </p:attrNameLst>
                                      </p:cBhvr>
                                      <p:to>
                                        <p:strVal val="solid"/>
                                      </p:to>
                                    </p:set>
                                  </p:childTnLst>
                                </p:cTn>
                              </p:par>
                              <p:par>
                                <p:cTn id="334" presetID="21" presetClass="emph" presetSubtype="0" repeatCount="indefinite" fill="hold" grpId="0" nodeType="withEffect">
                                  <p:stCondLst>
                                    <p:cond delay="0"/>
                                  </p:stCondLst>
                                  <p:childTnLst>
                                    <p:animClr clrSpc="hsl" dir="cw">
                                      <p:cBhvr override="childStyle">
                                        <p:cTn id="335" dur="2000" fill="hold"/>
                                        <p:tgtEl>
                                          <p:spTgt spid="62548"/>
                                        </p:tgtEl>
                                        <p:attrNameLst>
                                          <p:attrName>style.color</p:attrName>
                                        </p:attrNameLst>
                                      </p:cBhvr>
                                      <p:by>
                                        <p:hsl h="7200000" s="0" l="0"/>
                                      </p:by>
                                    </p:animClr>
                                    <p:animClr clrSpc="hsl" dir="cw">
                                      <p:cBhvr>
                                        <p:cTn id="336" dur="2000" fill="hold"/>
                                        <p:tgtEl>
                                          <p:spTgt spid="62548"/>
                                        </p:tgtEl>
                                        <p:attrNameLst>
                                          <p:attrName>fillcolor</p:attrName>
                                        </p:attrNameLst>
                                      </p:cBhvr>
                                      <p:by>
                                        <p:hsl h="7200000" s="0" l="0"/>
                                      </p:by>
                                    </p:animClr>
                                    <p:animClr clrSpc="hsl" dir="cw">
                                      <p:cBhvr>
                                        <p:cTn id="337" dur="2000" fill="hold"/>
                                        <p:tgtEl>
                                          <p:spTgt spid="62548"/>
                                        </p:tgtEl>
                                        <p:attrNameLst>
                                          <p:attrName>stroke.color</p:attrName>
                                        </p:attrNameLst>
                                      </p:cBhvr>
                                      <p:by>
                                        <p:hsl h="7200000" s="0" l="0"/>
                                      </p:by>
                                    </p:animClr>
                                    <p:set>
                                      <p:cBhvr>
                                        <p:cTn id="338" dur="2000" fill="hold"/>
                                        <p:tgtEl>
                                          <p:spTgt spid="62548"/>
                                        </p:tgtEl>
                                        <p:attrNameLst>
                                          <p:attrName>fill.type</p:attrName>
                                        </p:attrNameLst>
                                      </p:cBhvr>
                                      <p:to>
                                        <p:strVal val="solid"/>
                                      </p:to>
                                    </p:set>
                                  </p:childTnLst>
                                </p:cTn>
                              </p:par>
                              <p:par>
                                <p:cTn id="339" presetID="21" presetClass="emph" presetSubtype="0" repeatCount="indefinite" fill="hold" grpId="0" nodeType="withEffect">
                                  <p:stCondLst>
                                    <p:cond delay="0"/>
                                  </p:stCondLst>
                                  <p:childTnLst>
                                    <p:animClr clrSpc="hsl" dir="cw">
                                      <p:cBhvr override="childStyle">
                                        <p:cTn id="340" dur="2000" fill="hold"/>
                                        <p:tgtEl>
                                          <p:spTgt spid="62549"/>
                                        </p:tgtEl>
                                        <p:attrNameLst>
                                          <p:attrName>style.color</p:attrName>
                                        </p:attrNameLst>
                                      </p:cBhvr>
                                      <p:by>
                                        <p:hsl h="7200000" s="0" l="0"/>
                                      </p:by>
                                    </p:animClr>
                                    <p:animClr clrSpc="hsl" dir="cw">
                                      <p:cBhvr>
                                        <p:cTn id="341" dur="2000" fill="hold"/>
                                        <p:tgtEl>
                                          <p:spTgt spid="62549"/>
                                        </p:tgtEl>
                                        <p:attrNameLst>
                                          <p:attrName>fillcolor</p:attrName>
                                        </p:attrNameLst>
                                      </p:cBhvr>
                                      <p:by>
                                        <p:hsl h="7200000" s="0" l="0"/>
                                      </p:by>
                                    </p:animClr>
                                    <p:animClr clrSpc="hsl" dir="cw">
                                      <p:cBhvr>
                                        <p:cTn id="342" dur="2000" fill="hold"/>
                                        <p:tgtEl>
                                          <p:spTgt spid="62549"/>
                                        </p:tgtEl>
                                        <p:attrNameLst>
                                          <p:attrName>stroke.color</p:attrName>
                                        </p:attrNameLst>
                                      </p:cBhvr>
                                      <p:by>
                                        <p:hsl h="7200000" s="0" l="0"/>
                                      </p:by>
                                    </p:animClr>
                                    <p:set>
                                      <p:cBhvr>
                                        <p:cTn id="343" dur="2000" fill="hold"/>
                                        <p:tgtEl>
                                          <p:spTgt spid="62549"/>
                                        </p:tgtEl>
                                        <p:attrNameLst>
                                          <p:attrName>fill.type</p:attrName>
                                        </p:attrNameLst>
                                      </p:cBhvr>
                                      <p:to>
                                        <p:strVal val="solid"/>
                                      </p:to>
                                    </p:set>
                                  </p:childTnLst>
                                </p:cTn>
                              </p:par>
                              <p:par>
                                <p:cTn id="344" presetID="21" presetClass="emph" presetSubtype="0" repeatCount="indefinite" fill="hold" grpId="0" nodeType="withEffect">
                                  <p:stCondLst>
                                    <p:cond delay="0"/>
                                  </p:stCondLst>
                                  <p:childTnLst>
                                    <p:animClr clrSpc="hsl" dir="cw">
                                      <p:cBhvr override="childStyle">
                                        <p:cTn id="345" dur="2000" fill="hold"/>
                                        <p:tgtEl>
                                          <p:spTgt spid="62550"/>
                                        </p:tgtEl>
                                        <p:attrNameLst>
                                          <p:attrName>style.color</p:attrName>
                                        </p:attrNameLst>
                                      </p:cBhvr>
                                      <p:by>
                                        <p:hsl h="7200000" s="0" l="0"/>
                                      </p:by>
                                    </p:animClr>
                                    <p:animClr clrSpc="hsl" dir="cw">
                                      <p:cBhvr>
                                        <p:cTn id="346" dur="2000" fill="hold"/>
                                        <p:tgtEl>
                                          <p:spTgt spid="62550"/>
                                        </p:tgtEl>
                                        <p:attrNameLst>
                                          <p:attrName>fillcolor</p:attrName>
                                        </p:attrNameLst>
                                      </p:cBhvr>
                                      <p:by>
                                        <p:hsl h="7200000" s="0" l="0"/>
                                      </p:by>
                                    </p:animClr>
                                    <p:animClr clrSpc="hsl" dir="cw">
                                      <p:cBhvr>
                                        <p:cTn id="347" dur="2000" fill="hold"/>
                                        <p:tgtEl>
                                          <p:spTgt spid="62550"/>
                                        </p:tgtEl>
                                        <p:attrNameLst>
                                          <p:attrName>stroke.color</p:attrName>
                                        </p:attrNameLst>
                                      </p:cBhvr>
                                      <p:by>
                                        <p:hsl h="7200000" s="0" l="0"/>
                                      </p:by>
                                    </p:animClr>
                                    <p:set>
                                      <p:cBhvr>
                                        <p:cTn id="348" dur="2000" fill="hold"/>
                                        <p:tgtEl>
                                          <p:spTgt spid="62550"/>
                                        </p:tgtEl>
                                        <p:attrNameLst>
                                          <p:attrName>fill.type</p:attrName>
                                        </p:attrNameLst>
                                      </p:cBhvr>
                                      <p:to>
                                        <p:strVal val="solid"/>
                                      </p:to>
                                    </p:set>
                                  </p:childTnLst>
                                </p:cTn>
                              </p:par>
                              <p:par>
                                <p:cTn id="349" presetID="21" presetClass="emph" presetSubtype="0" repeatCount="indefinite" fill="hold" grpId="0" nodeType="withEffect">
                                  <p:stCondLst>
                                    <p:cond delay="0"/>
                                  </p:stCondLst>
                                  <p:childTnLst>
                                    <p:animClr clrSpc="hsl" dir="cw">
                                      <p:cBhvr override="childStyle">
                                        <p:cTn id="350" dur="2000" fill="hold"/>
                                        <p:tgtEl>
                                          <p:spTgt spid="62551"/>
                                        </p:tgtEl>
                                        <p:attrNameLst>
                                          <p:attrName>style.color</p:attrName>
                                        </p:attrNameLst>
                                      </p:cBhvr>
                                      <p:by>
                                        <p:hsl h="7200000" s="0" l="0"/>
                                      </p:by>
                                    </p:animClr>
                                    <p:animClr clrSpc="hsl" dir="cw">
                                      <p:cBhvr>
                                        <p:cTn id="351" dur="2000" fill="hold"/>
                                        <p:tgtEl>
                                          <p:spTgt spid="62551"/>
                                        </p:tgtEl>
                                        <p:attrNameLst>
                                          <p:attrName>fillcolor</p:attrName>
                                        </p:attrNameLst>
                                      </p:cBhvr>
                                      <p:by>
                                        <p:hsl h="7200000" s="0" l="0"/>
                                      </p:by>
                                    </p:animClr>
                                    <p:animClr clrSpc="hsl" dir="cw">
                                      <p:cBhvr>
                                        <p:cTn id="352" dur="2000" fill="hold"/>
                                        <p:tgtEl>
                                          <p:spTgt spid="62551"/>
                                        </p:tgtEl>
                                        <p:attrNameLst>
                                          <p:attrName>stroke.color</p:attrName>
                                        </p:attrNameLst>
                                      </p:cBhvr>
                                      <p:by>
                                        <p:hsl h="7200000" s="0" l="0"/>
                                      </p:by>
                                    </p:animClr>
                                    <p:set>
                                      <p:cBhvr>
                                        <p:cTn id="353" dur="2000" fill="hold"/>
                                        <p:tgtEl>
                                          <p:spTgt spid="62551"/>
                                        </p:tgtEl>
                                        <p:attrNameLst>
                                          <p:attrName>fill.type</p:attrName>
                                        </p:attrNameLst>
                                      </p:cBhvr>
                                      <p:to>
                                        <p:strVal val="solid"/>
                                      </p:to>
                                    </p:set>
                                  </p:childTnLst>
                                </p:cTn>
                              </p:par>
                              <p:par>
                                <p:cTn id="354" presetID="21" presetClass="emph" presetSubtype="0" repeatCount="indefinite" fill="hold" grpId="0" nodeType="withEffect">
                                  <p:stCondLst>
                                    <p:cond delay="0"/>
                                  </p:stCondLst>
                                  <p:childTnLst>
                                    <p:animClr clrSpc="hsl" dir="cw">
                                      <p:cBhvr override="childStyle">
                                        <p:cTn id="355" dur="2000" fill="hold"/>
                                        <p:tgtEl>
                                          <p:spTgt spid="62552"/>
                                        </p:tgtEl>
                                        <p:attrNameLst>
                                          <p:attrName>style.color</p:attrName>
                                        </p:attrNameLst>
                                      </p:cBhvr>
                                      <p:by>
                                        <p:hsl h="7200000" s="0" l="0"/>
                                      </p:by>
                                    </p:animClr>
                                    <p:animClr clrSpc="hsl" dir="cw">
                                      <p:cBhvr>
                                        <p:cTn id="356" dur="2000" fill="hold"/>
                                        <p:tgtEl>
                                          <p:spTgt spid="62552"/>
                                        </p:tgtEl>
                                        <p:attrNameLst>
                                          <p:attrName>fillcolor</p:attrName>
                                        </p:attrNameLst>
                                      </p:cBhvr>
                                      <p:by>
                                        <p:hsl h="7200000" s="0" l="0"/>
                                      </p:by>
                                    </p:animClr>
                                    <p:animClr clrSpc="hsl" dir="cw">
                                      <p:cBhvr>
                                        <p:cTn id="357" dur="2000" fill="hold"/>
                                        <p:tgtEl>
                                          <p:spTgt spid="62552"/>
                                        </p:tgtEl>
                                        <p:attrNameLst>
                                          <p:attrName>stroke.color</p:attrName>
                                        </p:attrNameLst>
                                      </p:cBhvr>
                                      <p:by>
                                        <p:hsl h="7200000" s="0" l="0"/>
                                      </p:by>
                                    </p:animClr>
                                    <p:set>
                                      <p:cBhvr>
                                        <p:cTn id="358" dur="2000" fill="hold"/>
                                        <p:tgtEl>
                                          <p:spTgt spid="62552"/>
                                        </p:tgtEl>
                                        <p:attrNameLst>
                                          <p:attrName>fill.type</p:attrName>
                                        </p:attrNameLst>
                                      </p:cBhvr>
                                      <p:to>
                                        <p:strVal val="solid"/>
                                      </p:to>
                                    </p:set>
                                  </p:childTnLst>
                                </p:cTn>
                              </p:par>
                              <p:par>
                                <p:cTn id="359" presetID="21" presetClass="emph" presetSubtype="0" repeatCount="indefinite" fill="hold" grpId="0" nodeType="withEffect">
                                  <p:stCondLst>
                                    <p:cond delay="0"/>
                                  </p:stCondLst>
                                  <p:childTnLst>
                                    <p:animClr clrSpc="hsl" dir="cw">
                                      <p:cBhvr override="childStyle">
                                        <p:cTn id="360" dur="2000" fill="hold"/>
                                        <p:tgtEl>
                                          <p:spTgt spid="62553"/>
                                        </p:tgtEl>
                                        <p:attrNameLst>
                                          <p:attrName>style.color</p:attrName>
                                        </p:attrNameLst>
                                      </p:cBhvr>
                                      <p:by>
                                        <p:hsl h="7200000" s="0" l="0"/>
                                      </p:by>
                                    </p:animClr>
                                    <p:animClr clrSpc="hsl" dir="cw">
                                      <p:cBhvr>
                                        <p:cTn id="361" dur="2000" fill="hold"/>
                                        <p:tgtEl>
                                          <p:spTgt spid="62553"/>
                                        </p:tgtEl>
                                        <p:attrNameLst>
                                          <p:attrName>fillcolor</p:attrName>
                                        </p:attrNameLst>
                                      </p:cBhvr>
                                      <p:by>
                                        <p:hsl h="7200000" s="0" l="0"/>
                                      </p:by>
                                    </p:animClr>
                                    <p:animClr clrSpc="hsl" dir="cw">
                                      <p:cBhvr>
                                        <p:cTn id="362" dur="2000" fill="hold"/>
                                        <p:tgtEl>
                                          <p:spTgt spid="62553"/>
                                        </p:tgtEl>
                                        <p:attrNameLst>
                                          <p:attrName>stroke.color</p:attrName>
                                        </p:attrNameLst>
                                      </p:cBhvr>
                                      <p:by>
                                        <p:hsl h="7200000" s="0" l="0"/>
                                      </p:by>
                                    </p:animClr>
                                    <p:set>
                                      <p:cBhvr>
                                        <p:cTn id="363" dur="2000" fill="hold"/>
                                        <p:tgtEl>
                                          <p:spTgt spid="62553"/>
                                        </p:tgtEl>
                                        <p:attrNameLst>
                                          <p:attrName>fill.type</p:attrName>
                                        </p:attrNameLst>
                                      </p:cBhvr>
                                      <p:to>
                                        <p:strVal val="solid"/>
                                      </p:to>
                                    </p:set>
                                  </p:childTnLst>
                                </p:cTn>
                              </p:par>
                            </p:childTnLst>
                          </p:cTn>
                        </p:par>
                        <p:par>
                          <p:cTn id="364" fill="hold">
                            <p:stCondLst>
                              <p:cond delay="2000"/>
                            </p:stCondLst>
                            <p:childTnLst>
                              <p:par>
                                <p:cTn id="365" presetID="4" presetClass="entr" presetSubtype="16" fill="hold" grpId="0" nodeType="afterEffect">
                                  <p:stCondLst>
                                    <p:cond delay="0"/>
                                  </p:stCondLst>
                                  <p:childTnLst>
                                    <p:set>
                                      <p:cBhvr>
                                        <p:cTn id="366" dur="1" fill="hold">
                                          <p:stCondLst>
                                            <p:cond delay="0"/>
                                          </p:stCondLst>
                                        </p:cTn>
                                        <p:tgtEl>
                                          <p:spTgt spid="62554"/>
                                        </p:tgtEl>
                                        <p:attrNameLst>
                                          <p:attrName>style.visibility</p:attrName>
                                        </p:attrNameLst>
                                      </p:cBhvr>
                                      <p:to>
                                        <p:strVal val="visible"/>
                                      </p:to>
                                    </p:set>
                                    <p:animEffect transition="in" filter="box(in)">
                                      <p:cBhvr>
                                        <p:cTn id="367" dur="500"/>
                                        <p:tgtEl>
                                          <p:spTgt spid="62554"/>
                                        </p:tgtEl>
                                      </p:cBhvr>
                                    </p:animEffect>
                                  </p:childTnLst>
                                </p:cTn>
                              </p:par>
                            </p:childTnLst>
                          </p:cTn>
                        </p:par>
                      </p:childTnLst>
                    </p:cTn>
                  </p:par>
                  <p:par>
                    <p:cTn id="368" fill="hold">
                      <p:stCondLst>
                        <p:cond delay="indefinite"/>
                      </p:stCondLst>
                      <p:childTnLst>
                        <p:par>
                          <p:cTn id="369" fill="hold">
                            <p:stCondLst>
                              <p:cond delay="0"/>
                            </p:stCondLst>
                            <p:childTnLst>
                              <p:par>
                                <p:cTn id="370" presetID="3" presetClass="exit" presetSubtype="10" fill="hold" grpId="2" nodeType="clickEffect">
                                  <p:stCondLst>
                                    <p:cond delay="0"/>
                                  </p:stCondLst>
                                  <p:childTnLst>
                                    <p:animEffect transition="out" filter="blinds(horizontal)">
                                      <p:cBhvr>
                                        <p:cTn id="371" dur="500"/>
                                        <p:tgtEl>
                                          <p:spTgt spid="62554"/>
                                        </p:tgtEl>
                                      </p:cBhvr>
                                    </p:animEffect>
                                    <p:set>
                                      <p:cBhvr>
                                        <p:cTn id="372" dur="1" fill="hold">
                                          <p:stCondLst>
                                            <p:cond delay="499"/>
                                          </p:stCondLst>
                                        </p:cTn>
                                        <p:tgtEl>
                                          <p:spTgt spid="62554"/>
                                        </p:tgtEl>
                                        <p:attrNameLst>
                                          <p:attrName>style.visibility</p:attrName>
                                        </p:attrNameLst>
                                      </p:cBhvr>
                                      <p:to>
                                        <p:strVal val="hidden"/>
                                      </p:to>
                                    </p:set>
                                  </p:childTnLst>
                                </p:cTn>
                              </p:par>
                              <p:par>
                                <p:cTn id="373" presetID="4" presetClass="exit" presetSubtype="16" fill="hold" grpId="1" nodeType="withEffect">
                                  <p:stCondLst>
                                    <p:cond delay="0"/>
                                  </p:stCondLst>
                                  <p:childTnLst>
                                    <p:animEffect transition="out" filter="box(in)">
                                      <p:cBhvr>
                                        <p:cTn id="374" dur="500"/>
                                        <p:tgtEl>
                                          <p:spTgt spid="62547"/>
                                        </p:tgtEl>
                                      </p:cBhvr>
                                    </p:animEffect>
                                    <p:set>
                                      <p:cBhvr>
                                        <p:cTn id="375" dur="1" fill="hold">
                                          <p:stCondLst>
                                            <p:cond delay="499"/>
                                          </p:stCondLst>
                                        </p:cTn>
                                        <p:tgtEl>
                                          <p:spTgt spid="62547"/>
                                        </p:tgtEl>
                                        <p:attrNameLst>
                                          <p:attrName>style.visibility</p:attrName>
                                        </p:attrNameLst>
                                      </p:cBhvr>
                                      <p:to>
                                        <p:strVal val="hidden"/>
                                      </p:to>
                                    </p:set>
                                  </p:childTnLst>
                                </p:cTn>
                              </p:par>
                              <p:par>
                                <p:cTn id="376" presetID="4" presetClass="exit" presetSubtype="16" fill="hold" grpId="1" nodeType="withEffect">
                                  <p:stCondLst>
                                    <p:cond delay="0"/>
                                  </p:stCondLst>
                                  <p:childTnLst>
                                    <p:animEffect transition="out" filter="box(in)">
                                      <p:cBhvr>
                                        <p:cTn id="377" dur="500"/>
                                        <p:tgtEl>
                                          <p:spTgt spid="62548"/>
                                        </p:tgtEl>
                                      </p:cBhvr>
                                    </p:animEffect>
                                    <p:set>
                                      <p:cBhvr>
                                        <p:cTn id="378" dur="1" fill="hold">
                                          <p:stCondLst>
                                            <p:cond delay="499"/>
                                          </p:stCondLst>
                                        </p:cTn>
                                        <p:tgtEl>
                                          <p:spTgt spid="62548"/>
                                        </p:tgtEl>
                                        <p:attrNameLst>
                                          <p:attrName>style.visibility</p:attrName>
                                        </p:attrNameLst>
                                      </p:cBhvr>
                                      <p:to>
                                        <p:strVal val="hidden"/>
                                      </p:to>
                                    </p:set>
                                  </p:childTnLst>
                                </p:cTn>
                              </p:par>
                              <p:par>
                                <p:cTn id="379" presetID="4" presetClass="exit" presetSubtype="16" fill="hold" grpId="1" nodeType="withEffect">
                                  <p:stCondLst>
                                    <p:cond delay="0"/>
                                  </p:stCondLst>
                                  <p:childTnLst>
                                    <p:animEffect transition="out" filter="box(in)">
                                      <p:cBhvr>
                                        <p:cTn id="380" dur="500"/>
                                        <p:tgtEl>
                                          <p:spTgt spid="62549"/>
                                        </p:tgtEl>
                                      </p:cBhvr>
                                    </p:animEffect>
                                    <p:set>
                                      <p:cBhvr>
                                        <p:cTn id="381" dur="1" fill="hold">
                                          <p:stCondLst>
                                            <p:cond delay="499"/>
                                          </p:stCondLst>
                                        </p:cTn>
                                        <p:tgtEl>
                                          <p:spTgt spid="62549"/>
                                        </p:tgtEl>
                                        <p:attrNameLst>
                                          <p:attrName>style.visibility</p:attrName>
                                        </p:attrNameLst>
                                      </p:cBhvr>
                                      <p:to>
                                        <p:strVal val="hidden"/>
                                      </p:to>
                                    </p:set>
                                  </p:childTnLst>
                                </p:cTn>
                              </p:par>
                              <p:par>
                                <p:cTn id="382" presetID="4" presetClass="exit" presetSubtype="16" fill="hold" grpId="1" nodeType="withEffect">
                                  <p:stCondLst>
                                    <p:cond delay="0"/>
                                  </p:stCondLst>
                                  <p:childTnLst>
                                    <p:animEffect transition="out" filter="box(in)">
                                      <p:cBhvr>
                                        <p:cTn id="383" dur="500"/>
                                        <p:tgtEl>
                                          <p:spTgt spid="62550"/>
                                        </p:tgtEl>
                                      </p:cBhvr>
                                    </p:animEffect>
                                    <p:set>
                                      <p:cBhvr>
                                        <p:cTn id="384" dur="1" fill="hold">
                                          <p:stCondLst>
                                            <p:cond delay="499"/>
                                          </p:stCondLst>
                                        </p:cTn>
                                        <p:tgtEl>
                                          <p:spTgt spid="62550"/>
                                        </p:tgtEl>
                                        <p:attrNameLst>
                                          <p:attrName>style.visibility</p:attrName>
                                        </p:attrNameLst>
                                      </p:cBhvr>
                                      <p:to>
                                        <p:strVal val="hidden"/>
                                      </p:to>
                                    </p:set>
                                  </p:childTnLst>
                                </p:cTn>
                              </p:par>
                              <p:par>
                                <p:cTn id="385" presetID="4" presetClass="exit" presetSubtype="16" fill="hold" grpId="1" nodeType="withEffect">
                                  <p:stCondLst>
                                    <p:cond delay="0"/>
                                  </p:stCondLst>
                                  <p:childTnLst>
                                    <p:animEffect transition="out" filter="box(in)">
                                      <p:cBhvr>
                                        <p:cTn id="386" dur="500"/>
                                        <p:tgtEl>
                                          <p:spTgt spid="62551"/>
                                        </p:tgtEl>
                                      </p:cBhvr>
                                    </p:animEffect>
                                    <p:set>
                                      <p:cBhvr>
                                        <p:cTn id="387" dur="1" fill="hold">
                                          <p:stCondLst>
                                            <p:cond delay="499"/>
                                          </p:stCondLst>
                                        </p:cTn>
                                        <p:tgtEl>
                                          <p:spTgt spid="62551"/>
                                        </p:tgtEl>
                                        <p:attrNameLst>
                                          <p:attrName>style.visibility</p:attrName>
                                        </p:attrNameLst>
                                      </p:cBhvr>
                                      <p:to>
                                        <p:strVal val="hidden"/>
                                      </p:to>
                                    </p:set>
                                  </p:childTnLst>
                                </p:cTn>
                              </p:par>
                              <p:par>
                                <p:cTn id="388" presetID="4" presetClass="exit" presetSubtype="16" fill="hold" grpId="1" nodeType="withEffect">
                                  <p:stCondLst>
                                    <p:cond delay="0"/>
                                  </p:stCondLst>
                                  <p:childTnLst>
                                    <p:animEffect transition="out" filter="box(in)">
                                      <p:cBhvr>
                                        <p:cTn id="389" dur="500"/>
                                        <p:tgtEl>
                                          <p:spTgt spid="62552"/>
                                        </p:tgtEl>
                                      </p:cBhvr>
                                    </p:animEffect>
                                    <p:set>
                                      <p:cBhvr>
                                        <p:cTn id="390" dur="1" fill="hold">
                                          <p:stCondLst>
                                            <p:cond delay="499"/>
                                          </p:stCondLst>
                                        </p:cTn>
                                        <p:tgtEl>
                                          <p:spTgt spid="62552"/>
                                        </p:tgtEl>
                                        <p:attrNameLst>
                                          <p:attrName>style.visibility</p:attrName>
                                        </p:attrNameLst>
                                      </p:cBhvr>
                                      <p:to>
                                        <p:strVal val="hidden"/>
                                      </p:to>
                                    </p:set>
                                  </p:childTnLst>
                                </p:cTn>
                              </p:par>
                              <p:par>
                                <p:cTn id="391" presetID="4" presetClass="exit" presetSubtype="16" fill="hold" grpId="1" nodeType="withEffect">
                                  <p:stCondLst>
                                    <p:cond delay="0"/>
                                  </p:stCondLst>
                                  <p:childTnLst>
                                    <p:animEffect transition="out" filter="box(in)">
                                      <p:cBhvr>
                                        <p:cTn id="392" dur="500"/>
                                        <p:tgtEl>
                                          <p:spTgt spid="62553"/>
                                        </p:tgtEl>
                                      </p:cBhvr>
                                    </p:animEffect>
                                    <p:set>
                                      <p:cBhvr>
                                        <p:cTn id="393" dur="1" fill="hold">
                                          <p:stCondLst>
                                            <p:cond delay="499"/>
                                          </p:stCondLst>
                                        </p:cTn>
                                        <p:tgtEl>
                                          <p:spTgt spid="62553"/>
                                        </p:tgtEl>
                                        <p:attrNameLst>
                                          <p:attrName>style.visibility</p:attrName>
                                        </p:attrNameLst>
                                      </p:cBhvr>
                                      <p:to>
                                        <p:strVal val="hidden"/>
                                      </p:to>
                                    </p:set>
                                  </p:childTnLst>
                                </p:cTn>
                              </p:par>
                              <p:par>
                                <p:cTn id="394" presetID="0" presetClass="path" presetSubtype="0" accel="50000" decel="50000" fill="hold" grpId="0" nodeType="withEffect">
                                  <p:stCondLst>
                                    <p:cond delay="1000"/>
                                  </p:stCondLst>
                                  <p:childTnLst>
                                    <p:animMotion origin="layout" path="M -0.00174 -0.00694 C -0.05469 0.00718 -0.10747 0.02176 -0.15781 0.10648 C -0.20799 0.19097 -0.27917 0.43519 -0.30347 0.50093 " pathEditMode="relative" rAng="0" ptsTypes="aaA">
                                      <p:cBhvr>
                                        <p:cTn id="395" dur="2000" fill="hold"/>
                                        <p:tgtEl>
                                          <p:spTgt spid="62473"/>
                                        </p:tgtEl>
                                        <p:attrNameLst>
                                          <p:attrName>ppt_x</p:attrName>
                                          <p:attrName>ppt_y</p:attrName>
                                        </p:attrNameLst>
                                      </p:cBhvr>
                                      <p:rCtr x="-15087" y="25394"/>
                                    </p:animMotion>
                                  </p:childTnLst>
                                </p:cTn>
                              </p:par>
                            </p:childTnLst>
                          </p:cTn>
                        </p:par>
                      </p:childTnLst>
                    </p:cTn>
                  </p:par>
                </p:childTnLst>
              </p:cTn>
              <p:nextCondLst>
                <p:cond evt="onClick" delay="0">
                  <p:tgtEl>
                    <p:spTgt spid="62539"/>
                  </p:tgtEl>
                </p:cond>
              </p:nextCondLst>
            </p:seq>
            <p:seq concurrent="1" nextAc="seek">
              <p:cTn id="396" restart="whenNotActive" fill="hold" evtFilter="cancelBubble" nodeType="interactiveSeq">
                <p:stCondLst>
                  <p:cond evt="onClick" delay="0">
                    <p:tgtEl>
                      <p:spTgt spid="62554"/>
                    </p:tgtEl>
                  </p:cond>
                </p:stCondLst>
                <p:endSync evt="end" delay="0">
                  <p:rtn val="all"/>
                </p:endSync>
                <p:childTnLst>
                  <p:par>
                    <p:cTn id="397" fill="hold">
                      <p:stCondLst>
                        <p:cond delay="0"/>
                      </p:stCondLst>
                      <p:childTnLst>
                        <p:par>
                          <p:cTn id="398" fill="hold">
                            <p:stCondLst>
                              <p:cond delay="0"/>
                            </p:stCondLst>
                            <p:childTnLst>
                              <p:par>
                                <p:cTn id="399" presetID="4" presetClass="exit" presetSubtype="16" fill="hold" grpId="1" nodeType="clickEffect">
                                  <p:stCondLst>
                                    <p:cond delay="0"/>
                                  </p:stCondLst>
                                  <p:childTnLst>
                                    <p:animEffect transition="out" filter="box(in)">
                                      <p:cBhvr>
                                        <p:cTn id="400" dur="500"/>
                                        <p:tgtEl>
                                          <p:spTgt spid="62554"/>
                                        </p:tgtEl>
                                      </p:cBhvr>
                                    </p:animEffect>
                                    <p:set>
                                      <p:cBhvr>
                                        <p:cTn id="401" dur="1" fill="hold">
                                          <p:stCondLst>
                                            <p:cond delay="499"/>
                                          </p:stCondLst>
                                        </p:cTn>
                                        <p:tgtEl>
                                          <p:spTgt spid="62554"/>
                                        </p:tgtEl>
                                        <p:attrNameLst>
                                          <p:attrName>style.visibility</p:attrName>
                                        </p:attrNameLst>
                                      </p:cBhvr>
                                      <p:to>
                                        <p:strVal val="hidden"/>
                                      </p:to>
                                    </p:set>
                                  </p:childTnLst>
                                </p:cTn>
                              </p:par>
                            </p:childTnLst>
                          </p:cTn>
                        </p:par>
                      </p:childTnLst>
                    </p:cTn>
                  </p:par>
                </p:childTnLst>
              </p:cTn>
              <p:nextCondLst>
                <p:cond evt="onClick" delay="0">
                  <p:tgtEl>
                    <p:spTgt spid="62554"/>
                  </p:tgtEl>
                </p:cond>
              </p:nextCondLst>
            </p:seq>
            <p:seq concurrent="1" nextAc="seek">
              <p:cTn id="402" restart="whenNotActive" fill="hold" evtFilter="cancelBubble" nodeType="interactiveSeq">
                <p:stCondLst>
                  <p:cond evt="onClick" delay="0">
                    <p:tgtEl>
                      <p:spTgt spid="62555"/>
                    </p:tgtEl>
                  </p:cond>
                </p:stCondLst>
                <p:endSync evt="end" delay="0">
                  <p:rtn val="all"/>
                </p:endSync>
                <p:childTnLst>
                  <p:par>
                    <p:cTn id="403" fill="hold">
                      <p:stCondLst>
                        <p:cond delay="0"/>
                      </p:stCondLst>
                      <p:childTnLst>
                        <p:par>
                          <p:cTn id="404" fill="hold">
                            <p:stCondLst>
                              <p:cond delay="0"/>
                            </p:stCondLst>
                            <p:childTnLst>
                              <p:par>
                                <p:cTn id="405" presetID="21" presetClass="emph" presetSubtype="0" repeatCount="indefinite" fill="hold" grpId="0" nodeType="withEffect">
                                  <p:stCondLst>
                                    <p:cond delay="0"/>
                                  </p:stCondLst>
                                  <p:childTnLst>
                                    <p:animClr clrSpc="hsl" dir="cw">
                                      <p:cBhvr override="childStyle">
                                        <p:cTn id="406" dur="2000" fill="hold"/>
                                        <p:tgtEl>
                                          <p:spTgt spid="62560"/>
                                        </p:tgtEl>
                                        <p:attrNameLst>
                                          <p:attrName>style.color</p:attrName>
                                        </p:attrNameLst>
                                      </p:cBhvr>
                                      <p:by>
                                        <p:hsl h="7200000" s="0" l="0"/>
                                      </p:by>
                                    </p:animClr>
                                    <p:animClr clrSpc="hsl" dir="cw">
                                      <p:cBhvr>
                                        <p:cTn id="407" dur="2000" fill="hold"/>
                                        <p:tgtEl>
                                          <p:spTgt spid="62560"/>
                                        </p:tgtEl>
                                        <p:attrNameLst>
                                          <p:attrName>fillcolor</p:attrName>
                                        </p:attrNameLst>
                                      </p:cBhvr>
                                      <p:by>
                                        <p:hsl h="7200000" s="0" l="0"/>
                                      </p:by>
                                    </p:animClr>
                                    <p:animClr clrSpc="hsl" dir="cw">
                                      <p:cBhvr>
                                        <p:cTn id="408" dur="2000" fill="hold"/>
                                        <p:tgtEl>
                                          <p:spTgt spid="62560"/>
                                        </p:tgtEl>
                                        <p:attrNameLst>
                                          <p:attrName>stroke.color</p:attrName>
                                        </p:attrNameLst>
                                      </p:cBhvr>
                                      <p:by>
                                        <p:hsl h="7200000" s="0" l="0"/>
                                      </p:by>
                                    </p:animClr>
                                    <p:set>
                                      <p:cBhvr>
                                        <p:cTn id="409" dur="2000" fill="hold"/>
                                        <p:tgtEl>
                                          <p:spTgt spid="62560"/>
                                        </p:tgtEl>
                                        <p:attrNameLst>
                                          <p:attrName>fill.type</p:attrName>
                                        </p:attrNameLst>
                                      </p:cBhvr>
                                      <p:to>
                                        <p:strVal val="solid"/>
                                      </p:to>
                                    </p:set>
                                  </p:childTnLst>
                                </p:cTn>
                              </p:par>
                              <p:par>
                                <p:cTn id="410" presetID="21" presetClass="emph" presetSubtype="0" repeatCount="indefinite" fill="hold" grpId="0" nodeType="withEffect">
                                  <p:stCondLst>
                                    <p:cond delay="0"/>
                                  </p:stCondLst>
                                  <p:childTnLst>
                                    <p:animClr clrSpc="hsl" dir="cw">
                                      <p:cBhvr override="childStyle">
                                        <p:cTn id="411" dur="2000" fill="hold"/>
                                        <p:tgtEl>
                                          <p:spTgt spid="62561"/>
                                        </p:tgtEl>
                                        <p:attrNameLst>
                                          <p:attrName>style.color</p:attrName>
                                        </p:attrNameLst>
                                      </p:cBhvr>
                                      <p:by>
                                        <p:hsl h="7200000" s="0" l="0"/>
                                      </p:by>
                                    </p:animClr>
                                    <p:animClr clrSpc="hsl" dir="cw">
                                      <p:cBhvr>
                                        <p:cTn id="412" dur="2000" fill="hold"/>
                                        <p:tgtEl>
                                          <p:spTgt spid="62561"/>
                                        </p:tgtEl>
                                        <p:attrNameLst>
                                          <p:attrName>fillcolor</p:attrName>
                                        </p:attrNameLst>
                                      </p:cBhvr>
                                      <p:by>
                                        <p:hsl h="7200000" s="0" l="0"/>
                                      </p:by>
                                    </p:animClr>
                                    <p:animClr clrSpc="hsl" dir="cw">
                                      <p:cBhvr>
                                        <p:cTn id="413" dur="2000" fill="hold"/>
                                        <p:tgtEl>
                                          <p:spTgt spid="62561"/>
                                        </p:tgtEl>
                                        <p:attrNameLst>
                                          <p:attrName>stroke.color</p:attrName>
                                        </p:attrNameLst>
                                      </p:cBhvr>
                                      <p:by>
                                        <p:hsl h="7200000" s="0" l="0"/>
                                      </p:by>
                                    </p:animClr>
                                    <p:set>
                                      <p:cBhvr>
                                        <p:cTn id="414" dur="2000" fill="hold"/>
                                        <p:tgtEl>
                                          <p:spTgt spid="62561"/>
                                        </p:tgtEl>
                                        <p:attrNameLst>
                                          <p:attrName>fill.type</p:attrName>
                                        </p:attrNameLst>
                                      </p:cBhvr>
                                      <p:to>
                                        <p:strVal val="solid"/>
                                      </p:to>
                                    </p:set>
                                  </p:childTnLst>
                                </p:cTn>
                              </p:par>
                              <p:par>
                                <p:cTn id="415" presetID="21" presetClass="emph" presetSubtype="0" repeatCount="indefinite" fill="hold" grpId="0" nodeType="withEffect">
                                  <p:stCondLst>
                                    <p:cond delay="0"/>
                                  </p:stCondLst>
                                  <p:childTnLst>
                                    <p:animClr clrSpc="hsl" dir="cw">
                                      <p:cBhvr override="childStyle">
                                        <p:cTn id="416" dur="2000" fill="hold"/>
                                        <p:tgtEl>
                                          <p:spTgt spid="62562"/>
                                        </p:tgtEl>
                                        <p:attrNameLst>
                                          <p:attrName>style.color</p:attrName>
                                        </p:attrNameLst>
                                      </p:cBhvr>
                                      <p:by>
                                        <p:hsl h="7200000" s="0" l="0"/>
                                      </p:by>
                                    </p:animClr>
                                    <p:animClr clrSpc="hsl" dir="cw">
                                      <p:cBhvr>
                                        <p:cTn id="417" dur="2000" fill="hold"/>
                                        <p:tgtEl>
                                          <p:spTgt spid="62562"/>
                                        </p:tgtEl>
                                        <p:attrNameLst>
                                          <p:attrName>fillcolor</p:attrName>
                                        </p:attrNameLst>
                                      </p:cBhvr>
                                      <p:by>
                                        <p:hsl h="7200000" s="0" l="0"/>
                                      </p:by>
                                    </p:animClr>
                                    <p:animClr clrSpc="hsl" dir="cw">
                                      <p:cBhvr>
                                        <p:cTn id="418" dur="2000" fill="hold"/>
                                        <p:tgtEl>
                                          <p:spTgt spid="62562"/>
                                        </p:tgtEl>
                                        <p:attrNameLst>
                                          <p:attrName>stroke.color</p:attrName>
                                        </p:attrNameLst>
                                      </p:cBhvr>
                                      <p:by>
                                        <p:hsl h="7200000" s="0" l="0"/>
                                      </p:by>
                                    </p:animClr>
                                    <p:set>
                                      <p:cBhvr>
                                        <p:cTn id="419" dur="2000" fill="hold"/>
                                        <p:tgtEl>
                                          <p:spTgt spid="62562"/>
                                        </p:tgtEl>
                                        <p:attrNameLst>
                                          <p:attrName>fill.type</p:attrName>
                                        </p:attrNameLst>
                                      </p:cBhvr>
                                      <p:to>
                                        <p:strVal val="solid"/>
                                      </p:to>
                                    </p:set>
                                  </p:childTnLst>
                                </p:cTn>
                              </p:par>
                              <p:par>
                                <p:cTn id="420" presetID="21" presetClass="emph" presetSubtype="0" repeatCount="indefinite" fill="hold" grpId="0" nodeType="withEffect">
                                  <p:stCondLst>
                                    <p:cond delay="0"/>
                                  </p:stCondLst>
                                  <p:childTnLst>
                                    <p:animClr clrSpc="hsl" dir="cw">
                                      <p:cBhvr override="childStyle">
                                        <p:cTn id="421" dur="2000" fill="hold"/>
                                        <p:tgtEl>
                                          <p:spTgt spid="62563"/>
                                        </p:tgtEl>
                                        <p:attrNameLst>
                                          <p:attrName>style.color</p:attrName>
                                        </p:attrNameLst>
                                      </p:cBhvr>
                                      <p:by>
                                        <p:hsl h="7200000" s="0" l="0"/>
                                      </p:by>
                                    </p:animClr>
                                    <p:animClr clrSpc="hsl" dir="cw">
                                      <p:cBhvr>
                                        <p:cTn id="422" dur="2000" fill="hold"/>
                                        <p:tgtEl>
                                          <p:spTgt spid="62563"/>
                                        </p:tgtEl>
                                        <p:attrNameLst>
                                          <p:attrName>fillcolor</p:attrName>
                                        </p:attrNameLst>
                                      </p:cBhvr>
                                      <p:by>
                                        <p:hsl h="7200000" s="0" l="0"/>
                                      </p:by>
                                    </p:animClr>
                                    <p:animClr clrSpc="hsl" dir="cw">
                                      <p:cBhvr>
                                        <p:cTn id="423" dur="2000" fill="hold"/>
                                        <p:tgtEl>
                                          <p:spTgt spid="62563"/>
                                        </p:tgtEl>
                                        <p:attrNameLst>
                                          <p:attrName>stroke.color</p:attrName>
                                        </p:attrNameLst>
                                      </p:cBhvr>
                                      <p:by>
                                        <p:hsl h="7200000" s="0" l="0"/>
                                      </p:by>
                                    </p:animClr>
                                    <p:set>
                                      <p:cBhvr>
                                        <p:cTn id="424" dur="2000" fill="hold"/>
                                        <p:tgtEl>
                                          <p:spTgt spid="62563"/>
                                        </p:tgtEl>
                                        <p:attrNameLst>
                                          <p:attrName>fill.type</p:attrName>
                                        </p:attrNameLst>
                                      </p:cBhvr>
                                      <p:to>
                                        <p:strVal val="solid"/>
                                      </p:to>
                                    </p:set>
                                  </p:childTnLst>
                                </p:cTn>
                              </p:par>
                            </p:childTnLst>
                          </p:cTn>
                        </p:par>
                        <p:par>
                          <p:cTn id="425" fill="hold">
                            <p:stCondLst>
                              <p:cond delay="2000"/>
                            </p:stCondLst>
                            <p:childTnLst>
                              <p:par>
                                <p:cTn id="426" presetID="4" presetClass="entr" presetSubtype="16" fill="hold" grpId="0" nodeType="afterEffect">
                                  <p:stCondLst>
                                    <p:cond delay="0"/>
                                  </p:stCondLst>
                                  <p:childTnLst>
                                    <p:set>
                                      <p:cBhvr>
                                        <p:cTn id="427" dur="1" fill="hold">
                                          <p:stCondLst>
                                            <p:cond delay="0"/>
                                          </p:stCondLst>
                                        </p:cTn>
                                        <p:tgtEl>
                                          <p:spTgt spid="62564"/>
                                        </p:tgtEl>
                                        <p:attrNameLst>
                                          <p:attrName>style.visibility</p:attrName>
                                        </p:attrNameLst>
                                      </p:cBhvr>
                                      <p:to>
                                        <p:strVal val="visible"/>
                                      </p:to>
                                    </p:set>
                                    <p:animEffect transition="in" filter="box(in)">
                                      <p:cBhvr>
                                        <p:cTn id="428" dur="500"/>
                                        <p:tgtEl>
                                          <p:spTgt spid="62564"/>
                                        </p:tgtEl>
                                      </p:cBhvr>
                                    </p:animEffect>
                                  </p:childTnLst>
                                </p:cTn>
                              </p:par>
                            </p:childTnLst>
                          </p:cTn>
                        </p:par>
                      </p:childTnLst>
                    </p:cTn>
                  </p:par>
                  <p:par>
                    <p:cTn id="429" fill="hold">
                      <p:stCondLst>
                        <p:cond delay="indefinite"/>
                      </p:stCondLst>
                      <p:childTnLst>
                        <p:par>
                          <p:cTn id="430" fill="hold">
                            <p:stCondLst>
                              <p:cond delay="0"/>
                            </p:stCondLst>
                            <p:childTnLst>
                              <p:par>
                                <p:cTn id="431" presetID="3" presetClass="exit" presetSubtype="10" fill="hold" grpId="2" nodeType="clickEffect">
                                  <p:stCondLst>
                                    <p:cond delay="0"/>
                                  </p:stCondLst>
                                  <p:childTnLst>
                                    <p:animEffect transition="out" filter="blinds(horizontal)">
                                      <p:cBhvr>
                                        <p:cTn id="432" dur="500"/>
                                        <p:tgtEl>
                                          <p:spTgt spid="62564"/>
                                        </p:tgtEl>
                                      </p:cBhvr>
                                    </p:animEffect>
                                    <p:set>
                                      <p:cBhvr>
                                        <p:cTn id="433" dur="1" fill="hold">
                                          <p:stCondLst>
                                            <p:cond delay="499"/>
                                          </p:stCondLst>
                                        </p:cTn>
                                        <p:tgtEl>
                                          <p:spTgt spid="62564"/>
                                        </p:tgtEl>
                                        <p:attrNameLst>
                                          <p:attrName>style.visibility</p:attrName>
                                        </p:attrNameLst>
                                      </p:cBhvr>
                                      <p:to>
                                        <p:strVal val="hidden"/>
                                      </p:to>
                                    </p:set>
                                  </p:childTnLst>
                                </p:cTn>
                              </p:par>
                              <p:par>
                                <p:cTn id="434" presetID="4" presetClass="exit" presetSubtype="16" fill="hold" grpId="1" nodeType="withEffect">
                                  <p:stCondLst>
                                    <p:cond delay="0"/>
                                  </p:stCondLst>
                                  <p:childTnLst>
                                    <p:animEffect transition="out" filter="box(in)">
                                      <p:cBhvr>
                                        <p:cTn id="435" dur="500"/>
                                        <p:tgtEl>
                                          <p:spTgt spid="62560"/>
                                        </p:tgtEl>
                                      </p:cBhvr>
                                    </p:animEffect>
                                    <p:set>
                                      <p:cBhvr>
                                        <p:cTn id="436" dur="1" fill="hold">
                                          <p:stCondLst>
                                            <p:cond delay="499"/>
                                          </p:stCondLst>
                                        </p:cTn>
                                        <p:tgtEl>
                                          <p:spTgt spid="62560"/>
                                        </p:tgtEl>
                                        <p:attrNameLst>
                                          <p:attrName>style.visibility</p:attrName>
                                        </p:attrNameLst>
                                      </p:cBhvr>
                                      <p:to>
                                        <p:strVal val="hidden"/>
                                      </p:to>
                                    </p:set>
                                  </p:childTnLst>
                                </p:cTn>
                              </p:par>
                              <p:par>
                                <p:cTn id="437" presetID="4" presetClass="exit" presetSubtype="16" fill="hold" grpId="1" nodeType="withEffect">
                                  <p:stCondLst>
                                    <p:cond delay="0"/>
                                  </p:stCondLst>
                                  <p:childTnLst>
                                    <p:animEffect transition="out" filter="box(in)">
                                      <p:cBhvr>
                                        <p:cTn id="438" dur="500"/>
                                        <p:tgtEl>
                                          <p:spTgt spid="62561"/>
                                        </p:tgtEl>
                                      </p:cBhvr>
                                    </p:animEffect>
                                    <p:set>
                                      <p:cBhvr>
                                        <p:cTn id="439" dur="1" fill="hold">
                                          <p:stCondLst>
                                            <p:cond delay="499"/>
                                          </p:stCondLst>
                                        </p:cTn>
                                        <p:tgtEl>
                                          <p:spTgt spid="62561"/>
                                        </p:tgtEl>
                                        <p:attrNameLst>
                                          <p:attrName>style.visibility</p:attrName>
                                        </p:attrNameLst>
                                      </p:cBhvr>
                                      <p:to>
                                        <p:strVal val="hidden"/>
                                      </p:to>
                                    </p:set>
                                  </p:childTnLst>
                                </p:cTn>
                              </p:par>
                              <p:par>
                                <p:cTn id="440" presetID="4" presetClass="exit" presetSubtype="16" fill="hold" grpId="1" nodeType="withEffect">
                                  <p:stCondLst>
                                    <p:cond delay="0"/>
                                  </p:stCondLst>
                                  <p:childTnLst>
                                    <p:animEffect transition="out" filter="box(in)">
                                      <p:cBhvr>
                                        <p:cTn id="441" dur="500"/>
                                        <p:tgtEl>
                                          <p:spTgt spid="62562"/>
                                        </p:tgtEl>
                                      </p:cBhvr>
                                    </p:animEffect>
                                    <p:set>
                                      <p:cBhvr>
                                        <p:cTn id="442" dur="1" fill="hold">
                                          <p:stCondLst>
                                            <p:cond delay="499"/>
                                          </p:stCondLst>
                                        </p:cTn>
                                        <p:tgtEl>
                                          <p:spTgt spid="62562"/>
                                        </p:tgtEl>
                                        <p:attrNameLst>
                                          <p:attrName>style.visibility</p:attrName>
                                        </p:attrNameLst>
                                      </p:cBhvr>
                                      <p:to>
                                        <p:strVal val="hidden"/>
                                      </p:to>
                                    </p:set>
                                  </p:childTnLst>
                                </p:cTn>
                              </p:par>
                              <p:par>
                                <p:cTn id="443" presetID="4" presetClass="exit" presetSubtype="16" fill="hold" grpId="1" nodeType="withEffect">
                                  <p:stCondLst>
                                    <p:cond delay="0"/>
                                  </p:stCondLst>
                                  <p:childTnLst>
                                    <p:animEffect transition="out" filter="box(in)">
                                      <p:cBhvr>
                                        <p:cTn id="444" dur="500"/>
                                        <p:tgtEl>
                                          <p:spTgt spid="62563"/>
                                        </p:tgtEl>
                                      </p:cBhvr>
                                    </p:animEffect>
                                    <p:set>
                                      <p:cBhvr>
                                        <p:cTn id="445" dur="1" fill="hold">
                                          <p:stCondLst>
                                            <p:cond delay="499"/>
                                          </p:stCondLst>
                                        </p:cTn>
                                        <p:tgtEl>
                                          <p:spTgt spid="62563"/>
                                        </p:tgtEl>
                                        <p:attrNameLst>
                                          <p:attrName>style.visibility</p:attrName>
                                        </p:attrNameLst>
                                      </p:cBhvr>
                                      <p:to>
                                        <p:strVal val="hidden"/>
                                      </p:to>
                                    </p:set>
                                  </p:childTnLst>
                                </p:cTn>
                              </p:par>
                              <p:par>
                                <p:cTn id="446" presetID="0" presetClass="path" presetSubtype="0" accel="50000" decel="50000" fill="hold" grpId="0" nodeType="withEffect">
                                  <p:stCondLst>
                                    <p:cond delay="1000"/>
                                  </p:stCondLst>
                                  <p:childTnLst>
                                    <p:animMotion origin="layout" path="M 0.00173 0.00232 C 0.15399 0.06111 0.3066 0.12037 0.39913 0.19028 C 0.49167 0.25996 0.53038 0.38218 0.55677 0.42083 " pathEditMode="relative" rAng="0" ptsTypes="aaA">
                                      <p:cBhvr>
                                        <p:cTn id="447" dur="2000" fill="hold"/>
                                        <p:tgtEl>
                                          <p:spTgt spid="62472"/>
                                        </p:tgtEl>
                                        <p:attrNameLst>
                                          <p:attrName>ppt_x</p:attrName>
                                          <p:attrName>ppt_y</p:attrName>
                                        </p:attrNameLst>
                                      </p:cBhvr>
                                      <p:rCtr x="27743" y="20926"/>
                                    </p:animMotion>
                                  </p:childTnLst>
                                </p:cTn>
                              </p:par>
                            </p:childTnLst>
                          </p:cTn>
                        </p:par>
                      </p:childTnLst>
                    </p:cTn>
                  </p:par>
                </p:childTnLst>
              </p:cTn>
              <p:nextCondLst>
                <p:cond evt="onClick" delay="0">
                  <p:tgtEl>
                    <p:spTgt spid="62555"/>
                  </p:tgtEl>
                </p:cond>
              </p:nextCondLst>
            </p:seq>
            <p:seq concurrent="1" nextAc="seek">
              <p:cTn id="448" restart="whenNotActive" fill="hold" evtFilter="cancelBubble" nodeType="interactiveSeq">
                <p:stCondLst>
                  <p:cond evt="onClick" delay="0">
                    <p:tgtEl>
                      <p:spTgt spid="62564"/>
                    </p:tgtEl>
                  </p:cond>
                </p:stCondLst>
                <p:endSync evt="end" delay="0">
                  <p:rtn val="all"/>
                </p:endSync>
                <p:childTnLst>
                  <p:par>
                    <p:cTn id="449" fill="hold">
                      <p:stCondLst>
                        <p:cond delay="0"/>
                      </p:stCondLst>
                      <p:childTnLst>
                        <p:par>
                          <p:cTn id="450" fill="hold">
                            <p:stCondLst>
                              <p:cond delay="0"/>
                            </p:stCondLst>
                            <p:childTnLst>
                              <p:par>
                                <p:cTn id="451" presetID="4" presetClass="exit" presetSubtype="16" fill="hold" grpId="1" nodeType="clickEffect">
                                  <p:stCondLst>
                                    <p:cond delay="0"/>
                                  </p:stCondLst>
                                  <p:childTnLst>
                                    <p:animEffect transition="out" filter="box(in)">
                                      <p:cBhvr>
                                        <p:cTn id="452" dur="500"/>
                                        <p:tgtEl>
                                          <p:spTgt spid="62564"/>
                                        </p:tgtEl>
                                      </p:cBhvr>
                                    </p:animEffect>
                                    <p:set>
                                      <p:cBhvr>
                                        <p:cTn id="453" dur="1" fill="hold">
                                          <p:stCondLst>
                                            <p:cond delay="499"/>
                                          </p:stCondLst>
                                        </p:cTn>
                                        <p:tgtEl>
                                          <p:spTgt spid="62564"/>
                                        </p:tgtEl>
                                        <p:attrNameLst>
                                          <p:attrName>style.visibility</p:attrName>
                                        </p:attrNameLst>
                                      </p:cBhvr>
                                      <p:to>
                                        <p:strVal val="hidden"/>
                                      </p:to>
                                    </p:set>
                                  </p:childTnLst>
                                </p:cTn>
                              </p:par>
                            </p:childTnLst>
                          </p:cTn>
                        </p:par>
                      </p:childTnLst>
                    </p:cTn>
                  </p:par>
                </p:childTnLst>
              </p:cTn>
              <p:nextCondLst>
                <p:cond evt="onClick" delay="0">
                  <p:tgtEl>
                    <p:spTgt spid="62564"/>
                  </p:tgtEl>
                </p:cond>
              </p:nextCondLst>
            </p:seq>
            <p:seq concurrent="1" nextAc="seek">
              <p:cTn id="454" restart="whenNotActive" fill="hold" evtFilter="cancelBubble" nodeType="interactiveSeq">
                <p:stCondLst>
                  <p:cond evt="onClick" delay="0">
                    <p:tgtEl>
                      <p:spTgt spid="62565"/>
                    </p:tgtEl>
                  </p:cond>
                </p:stCondLst>
                <p:endSync evt="end" delay="0">
                  <p:rtn val="all"/>
                </p:endSync>
                <p:childTnLst>
                  <p:par>
                    <p:cTn id="455" fill="hold">
                      <p:stCondLst>
                        <p:cond delay="0"/>
                      </p:stCondLst>
                      <p:childTnLst>
                        <p:par>
                          <p:cTn id="456" fill="hold">
                            <p:stCondLst>
                              <p:cond delay="0"/>
                            </p:stCondLst>
                            <p:childTnLst>
                              <p:par>
                                <p:cTn id="457" presetID="21" presetClass="emph" presetSubtype="0" repeatCount="indefinite" fill="hold" grpId="0" nodeType="clickEffect">
                                  <p:stCondLst>
                                    <p:cond delay="0"/>
                                  </p:stCondLst>
                                  <p:childTnLst>
                                    <p:animClr clrSpc="hsl" dir="cw">
                                      <p:cBhvr override="childStyle">
                                        <p:cTn id="458" dur="2000" fill="hold"/>
                                        <p:tgtEl>
                                          <p:spTgt spid="62575"/>
                                        </p:tgtEl>
                                        <p:attrNameLst>
                                          <p:attrName>style.color</p:attrName>
                                        </p:attrNameLst>
                                      </p:cBhvr>
                                      <p:by>
                                        <p:hsl h="7200000" s="0" l="0"/>
                                      </p:by>
                                    </p:animClr>
                                    <p:animClr clrSpc="hsl" dir="cw">
                                      <p:cBhvr>
                                        <p:cTn id="459" dur="2000" fill="hold"/>
                                        <p:tgtEl>
                                          <p:spTgt spid="62575"/>
                                        </p:tgtEl>
                                        <p:attrNameLst>
                                          <p:attrName>fillcolor</p:attrName>
                                        </p:attrNameLst>
                                      </p:cBhvr>
                                      <p:by>
                                        <p:hsl h="7200000" s="0" l="0"/>
                                      </p:by>
                                    </p:animClr>
                                    <p:animClr clrSpc="hsl" dir="cw">
                                      <p:cBhvr>
                                        <p:cTn id="460" dur="2000" fill="hold"/>
                                        <p:tgtEl>
                                          <p:spTgt spid="62575"/>
                                        </p:tgtEl>
                                        <p:attrNameLst>
                                          <p:attrName>stroke.color</p:attrName>
                                        </p:attrNameLst>
                                      </p:cBhvr>
                                      <p:by>
                                        <p:hsl h="7200000" s="0" l="0"/>
                                      </p:by>
                                    </p:animClr>
                                    <p:set>
                                      <p:cBhvr>
                                        <p:cTn id="461" dur="2000" fill="hold"/>
                                        <p:tgtEl>
                                          <p:spTgt spid="62575"/>
                                        </p:tgtEl>
                                        <p:attrNameLst>
                                          <p:attrName>fill.type</p:attrName>
                                        </p:attrNameLst>
                                      </p:cBhvr>
                                      <p:to>
                                        <p:strVal val="solid"/>
                                      </p:to>
                                    </p:set>
                                  </p:childTnLst>
                                </p:cTn>
                              </p:par>
                              <p:par>
                                <p:cTn id="462" presetID="21" presetClass="emph" presetSubtype="0" repeatCount="indefinite" fill="hold" grpId="0" nodeType="withEffect">
                                  <p:stCondLst>
                                    <p:cond delay="0"/>
                                  </p:stCondLst>
                                  <p:childTnLst>
                                    <p:animClr clrSpc="hsl" dir="cw">
                                      <p:cBhvr override="childStyle">
                                        <p:cTn id="463" dur="2000" fill="hold"/>
                                        <p:tgtEl>
                                          <p:spTgt spid="62576"/>
                                        </p:tgtEl>
                                        <p:attrNameLst>
                                          <p:attrName>style.color</p:attrName>
                                        </p:attrNameLst>
                                      </p:cBhvr>
                                      <p:by>
                                        <p:hsl h="7200000" s="0" l="0"/>
                                      </p:by>
                                    </p:animClr>
                                    <p:animClr clrSpc="hsl" dir="cw">
                                      <p:cBhvr>
                                        <p:cTn id="464" dur="2000" fill="hold"/>
                                        <p:tgtEl>
                                          <p:spTgt spid="62576"/>
                                        </p:tgtEl>
                                        <p:attrNameLst>
                                          <p:attrName>fillcolor</p:attrName>
                                        </p:attrNameLst>
                                      </p:cBhvr>
                                      <p:by>
                                        <p:hsl h="7200000" s="0" l="0"/>
                                      </p:by>
                                    </p:animClr>
                                    <p:animClr clrSpc="hsl" dir="cw">
                                      <p:cBhvr>
                                        <p:cTn id="465" dur="2000" fill="hold"/>
                                        <p:tgtEl>
                                          <p:spTgt spid="62576"/>
                                        </p:tgtEl>
                                        <p:attrNameLst>
                                          <p:attrName>stroke.color</p:attrName>
                                        </p:attrNameLst>
                                      </p:cBhvr>
                                      <p:by>
                                        <p:hsl h="7200000" s="0" l="0"/>
                                      </p:by>
                                    </p:animClr>
                                    <p:set>
                                      <p:cBhvr>
                                        <p:cTn id="466" dur="2000" fill="hold"/>
                                        <p:tgtEl>
                                          <p:spTgt spid="62576"/>
                                        </p:tgtEl>
                                        <p:attrNameLst>
                                          <p:attrName>fill.type</p:attrName>
                                        </p:attrNameLst>
                                      </p:cBhvr>
                                      <p:to>
                                        <p:strVal val="solid"/>
                                      </p:to>
                                    </p:set>
                                  </p:childTnLst>
                                </p:cTn>
                              </p:par>
                              <p:par>
                                <p:cTn id="467" presetID="21" presetClass="emph" presetSubtype="0" repeatCount="indefinite" fill="hold" grpId="0" nodeType="withEffect">
                                  <p:stCondLst>
                                    <p:cond delay="0"/>
                                  </p:stCondLst>
                                  <p:childTnLst>
                                    <p:animClr clrSpc="hsl" dir="cw">
                                      <p:cBhvr override="childStyle">
                                        <p:cTn id="468" dur="2000" fill="hold"/>
                                        <p:tgtEl>
                                          <p:spTgt spid="62577"/>
                                        </p:tgtEl>
                                        <p:attrNameLst>
                                          <p:attrName>style.color</p:attrName>
                                        </p:attrNameLst>
                                      </p:cBhvr>
                                      <p:by>
                                        <p:hsl h="7200000" s="0" l="0"/>
                                      </p:by>
                                    </p:animClr>
                                    <p:animClr clrSpc="hsl" dir="cw">
                                      <p:cBhvr>
                                        <p:cTn id="469" dur="2000" fill="hold"/>
                                        <p:tgtEl>
                                          <p:spTgt spid="62577"/>
                                        </p:tgtEl>
                                        <p:attrNameLst>
                                          <p:attrName>fillcolor</p:attrName>
                                        </p:attrNameLst>
                                      </p:cBhvr>
                                      <p:by>
                                        <p:hsl h="7200000" s="0" l="0"/>
                                      </p:by>
                                    </p:animClr>
                                    <p:animClr clrSpc="hsl" dir="cw">
                                      <p:cBhvr>
                                        <p:cTn id="470" dur="2000" fill="hold"/>
                                        <p:tgtEl>
                                          <p:spTgt spid="62577"/>
                                        </p:tgtEl>
                                        <p:attrNameLst>
                                          <p:attrName>stroke.color</p:attrName>
                                        </p:attrNameLst>
                                      </p:cBhvr>
                                      <p:by>
                                        <p:hsl h="7200000" s="0" l="0"/>
                                      </p:by>
                                    </p:animClr>
                                    <p:set>
                                      <p:cBhvr>
                                        <p:cTn id="471" dur="2000" fill="hold"/>
                                        <p:tgtEl>
                                          <p:spTgt spid="62577"/>
                                        </p:tgtEl>
                                        <p:attrNameLst>
                                          <p:attrName>fill.type</p:attrName>
                                        </p:attrNameLst>
                                      </p:cBhvr>
                                      <p:to>
                                        <p:strVal val="solid"/>
                                      </p:to>
                                    </p:set>
                                  </p:childTnLst>
                                </p:cTn>
                              </p:par>
                              <p:par>
                                <p:cTn id="472" presetID="21" presetClass="emph" presetSubtype="0" repeatCount="indefinite" fill="hold" grpId="0" nodeType="withEffect">
                                  <p:stCondLst>
                                    <p:cond delay="0"/>
                                  </p:stCondLst>
                                  <p:childTnLst>
                                    <p:animClr clrSpc="hsl" dir="cw">
                                      <p:cBhvr override="childStyle">
                                        <p:cTn id="473" dur="2000" fill="hold"/>
                                        <p:tgtEl>
                                          <p:spTgt spid="62578"/>
                                        </p:tgtEl>
                                        <p:attrNameLst>
                                          <p:attrName>style.color</p:attrName>
                                        </p:attrNameLst>
                                      </p:cBhvr>
                                      <p:by>
                                        <p:hsl h="7200000" s="0" l="0"/>
                                      </p:by>
                                    </p:animClr>
                                    <p:animClr clrSpc="hsl" dir="cw">
                                      <p:cBhvr>
                                        <p:cTn id="474" dur="2000" fill="hold"/>
                                        <p:tgtEl>
                                          <p:spTgt spid="62578"/>
                                        </p:tgtEl>
                                        <p:attrNameLst>
                                          <p:attrName>fillcolor</p:attrName>
                                        </p:attrNameLst>
                                      </p:cBhvr>
                                      <p:by>
                                        <p:hsl h="7200000" s="0" l="0"/>
                                      </p:by>
                                    </p:animClr>
                                    <p:animClr clrSpc="hsl" dir="cw">
                                      <p:cBhvr>
                                        <p:cTn id="475" dur="2000" fill="hold"/>
                                        <p:tgtEl>
                                          <p:spTgt spid="62578"/>
                                        </p:tgtEl>
                                        <p:attrNameLst>
                                          <p:attrName>stroke.color</p:attrName>
                                        </p:attrNameLst>
                                      </p:cBhvr>
                                      <p:by>
                                        <p:hsl h="7200000" s="0" l="0"/>
                                      </p:by>
                                    </p:animClr>
                                    <p:set>
                                      <p:cBhvr>
                                        <p:cTn id="476" dur="2000" fill="hold"/>
                                        <p:tgtEl>
                                          <p:spTgt spid="62578"/>
                                        </p:tgtEl>
                                        <p:attrNameLst>
                                          <p:attrName>fill.type</p:attrName>
                                        </p:attrNameLst>
                                      </p:cBhvr>
                                      <p:to>
                                        <p:strVal val="solid"/>
                                      </p:to>
                                    </p:set>
                                  </p:childTnLst>
                                </p:cTn>
                              </p:par>
                              <p:par>
                                <p:cTn id="477" presetID="21" presetClass="emph" presetSubtype="0" repeatCount="indefinite" fill="hold" grpId="0" nodeType="withEffect">
                                  <p:stCondLst>
                                    <p:cond delay="0"/>
                                  </p:stCondLst>
                                  <p:childTnLst>
                                    <p:animClr clrSpc="hsl" dir="cw">
                                      <p:cBhvr override="childStyle">
                                        <p:cTn id="478" dur="2000" fill="hold"/>
                                        <p:tgtEl>
                                          <p:spTgt spid="62579"/>
                                        </p:tgtEl>
                                        <p:attrNameLst>
                                          <p:attrName>style.color</p:attrName>
                                        </p:attrNameLst>
                                      </p:cBhvr>
                                      <p:by>
                                        <p:hsl h="7200000" s="0" l="0"/>
                                      </p:by>
                                    </p:animClr>
                                    <p:animClr clrSpc="hsl" dir="cw">
                                      <p:cBhvr>
                                        <p:cTn id="479" dur="2000" fill="hold"/>
                                        <p:tgtEl>
                                          <p:spTgt spid="62579"/>
                                        </p:tgtEl>
                                        <p:attrNameLst>
                                          <p:attrName>fillcolor</p:attrName>
                                        </p:attrNameLst>
                                      </p:cBhvr>
                                      <p:by>
                                        <p:hsl h="7200000" s="0" l="0"/>
                                      </p:by>
                                    </p:animClr>
                                    <p:animClr clrSpc="hsl" dir="cw">
                                      <p:cBhvr>
                                        <p:cTn id="480" dur="2000" fill="hold"/>
                                        <p:tgtEl>
                                          <p:spTgt spid="62579"/>
                                        </p:tgtEl>
                                        <p:attrNameLst>
                                          <p:attrName>stroke.color</p:attrName>
                                        </p:attrNameLst>
                                      </p:cBhvr>
                                      <p:by>
                                        <p:hsl h="7200000" s="0" l="0"/>
                                      </p:by>
                                    </p:animClr>
                                    <p:set>
                                      <p:cBhvr>
                                        <p:cTn id="481" dur="2000" fill="hold"/>
                                        <p:tgtEl>
                                          <p:spTgt spid="62579"/>
                                        </p:tgtEl>
                                        <p:attrNameLst>
                                          <p:attrName>fill.type</p:attrName>
                                        </p:attrNameLst>
                                      </p:cBhvr>
                                      <p:to>
                                        <p:strVal val="solid"/>
                                      </p:to>
                                    </p:set>
                                  </p:childTnLst>
                                </p:cTn>
                              </p:par>
                              <p:par>
                                <p:cTn id="482" presetID="21" presetClass="emph" presetSubtype="0" repeatCount="indefinite" fill="hold" grpId="0" nodeType="withEffect">
                                  <p:stCondLst>
                                    <p:cond delay="0"/>
                                  </p:stCondLst>
                                  <p:childTnLst>
                                    <p:animClr clrSpc="hsl" dir="cw">
                                      <p:cBhvr override="childStyle">
                                        <p:cTn id="483" dur="2000" fill="hold"/>
                                        <p:tgtEl>
                                          <p:spTgt spid="62580"/>
                                        </p:tgtEl>
                                        <p:attrNameLst>
                                          <p:attrName>style.color</p:attrName>
                                        </p:attrNameLst>
                                      </p:cBhvr>
                                      <p:by>
                                        <p:hsl h="7200000" s="0" l="0"/>
                                      </p:by>
                                    </p:animClr>
                                    <p:animClr clrSpc="hsl" dir="cw">
                                      <p:cBhvr>
                                        <p:cTn id="484" dur="2000" fill="hold"/>
                                        <p:tgtEl>
                                          <p:spTgt spid="62580"/>
                                        </p:tgtEl>
                                        <p:attrNameLst>
                                          <p:attrName>fillcolor</p:attrName>
                                        </p:attrNameLst>
                                      </p:cBhvr>
                                      <p:by>
                                        <p:hsl h="7200000" s="0" l="0"/>
                                      </p:by>
                                    </p:animClr>
                                    <p:animClr clrSpc="hsl" dir="cw">
                                      <p:cBhvr>
                                        <p:cTn id="485" dur="2000" fill="hold"/>
                                        <p:tgtEl>
                                          <p:spTgt spid="62580"/>
                                        </p:tgtEl>
                                        <p:attrNameLst>
                                          <p:attrName>stroke.color</p:attrName>
                                        </p:attrNameLst>
                                      </p:cBhvr>
                                      <p:by>
                                        <p:hsl h="7200000" s="0" l="0"/>
                                      </p:by>
                                    </p:animClr>
                                    <p:set>
                                      <p:cBhvr>
                                        <p:cTn id="486" dur="2000" fill="hold"/>
                                        <p:tgtEl>
                                          <p:spTgt spid="62580"/>
                                        </p:tgtEl>
                                        <p:attrNameLst>
                                          <p:attrName>fill.type</p:attrName>
                                        </p:attrNameLst>
                                      </p:cBhvr>
                                      <p:to>
                                        <p:strVal val="solid"/>
                                      </p:to>
                                    </p:set>
                                  </p:childTnLst>
                                </p:cTn>
                              </p:par>
                              <p:par>
                                <p:cTn id="487" presetID="21" presetClass="emph" presetSubtype="0" repeatCount="indefinite" fill="hold" grpId="0" nodeType="withEffect">
                                  <p:stCondLst>
                                    <p:cond delay="0"/>
                                  </p:stCondLst>
                                  <p:childTnLst>
                                    <p:animClr clrSpc="hsl" dir="cw">
                                      <p:cBhvr override="childStyle">
                                        <p:cTn id="488" dur="2000" fill="hold"/>
                                        <p:tgtEl>
                                          <p:spTgt spid="62581"/>
                                        </p:tgtEl>
                                        <p:attrNameLst>
                                          <p:attrName>style.color</p:attrName>
                                        </p:attrNameLst>
                                      </p:cBhvr>
                                      <p:by>
                                        <p:hsl h="7200000" s="0" l="0"/>
                                      </p:by>
                                    </p:animClr>
                                    <p:animClr clrSpc="hsl" dir="cw">
                                      <p:cBhvr>
                                        <p:cTn id="489" dur="2000" fill="hold"/>
                                        <p:tgtEl>
                                          <p:spTgt spid="62581"/>
                                        </p:tgtEl>
                                        <p:attrNameLst>
                                          <p:attrName>fillcolor</p:attrName>
                                        </p:attrNameLst>
                                      </p:cBhvr>
                                      <p:by>
                                        <p:hsl h="7200000" s="0" l="0"/>
                                      </p:by>
                                    </p:animClr>
                                    <p:animClr clrSpc="hsl" dir="cw">
                                      <p:cBhvr>
                                        <p:cTn id="490" dur="2000" fill="hold"/>
                                        <p:tgtEl>
                                          <p:spTgt spid="62581"/>
                                        </p:tgtEl>
                                        <p:attrNameLst>
                                          <p:attrName>stroke.color</p:attrName>
                                        </p:attrNameLst>
                                      </p:cBhvr>
                                      <p:by>
                                        <p:hsl h="7200000" s="0" l="0"/>
                                      </p:by>
                                    </p:animClr>
                                    <p:set>
                                      <p:cBhvr>
                                        <p:cTn id="491" dur="2000" fill="hold"/>
                                        <p:tgtEl>
                                          <p:spTgt spid="62581"/>
                                        </p:tgtEl>
                                        <p:attrNameLst>
                                          <p:attrName>fill.type</p:attrName>
                                        </p:attrNameLst>
                                      </p:cBhvr>
                                      <p:to>
                                        <p:strVal val="solid"/>
                                      </p:to>
                                    </p:set>
                                  </p:childTnLst>
                                </p:cTn>
                              </p:par>
                              <p:par>
                                <p:cTn id="492" presetID="21" presetClass="emph" presetSubtype="0" repeatCount="indefinite" fill="hold" grpId="0" nodeType="withEffect">
                                  <p:stCondLst>
                                    <p:cond delay="0"/>
                                  </p:stCondLst>
                                  <p:childTnLst>
                                    <p:animClr clrSpc="hsl" dir="cw">
                                      <p:cBhvr override="childStyle">
                                        <p:cTn id="493" dur="2000" fill="hold"/>
                                        <p:tgtEl>
                                          <p:spTgt spid="62582"/>
                                        </p:tgtEl>
                                        <p:attrNameLst>
                                          <p:attrName>style.color</p:attrName>
                                        </p:attrNameLst>
                                      </p:cBhvr>
                                      <p:by>
                                        <p:hsl h="7200000" s="0" l="0"/>
                                      </p:by>
                                    </p:animClr>
                                    <p:animClr clrSpc="hsl" dir="cw">
                                      <p:cBhvr>
                                        <p:cTn id="494" dur="2000" fill="hold"/>
                                        <p:tgtEl>
                                          <p:spTgt spid="62582"/>
                                        </p:tgtEl>
                                        <p:attrNameLst>
                                          <p:attrName>fillcolor</p:attrName>
                                        </p:attrNameLst>
                                      </p:cBhvr>
                                      <p:by>
                                        <p:hsl h="7200000" s="0" l="0"/>
                                      </p:by>
                                    </p:animClr>
                                    <p:animClr clrSpc="hsl" dir="cw">
                                      <p:cBhvr>
                                        <p:cTn id="495" dur="2000" fill="hold"/>
                                        <p:tgtEl>
                                          <p:spTgt spid="62582"/>
                                        </p:tgtEl>
                                        <p:attrNameLst>
                                          <p:attrName>stroke.color</p:attrName>
                                        </p:attrNameLst>
                                      </p:cBhvr>
                                      <p:by>
                                        <p:hsl h="7200000" s="0" l="0"/>
                                      </p:by>
                                    </p:animClr>
                                    <p:set>
                                      <p:cBhvr>
                                        <p:cTn id="496" dur="2000" fill="hold"/>
                                        <p:tgtEl>
                                          <p:spTgt spid="62582"/>
                                        </p:tgtEl>
                                        <p:attrNameLst>
                                          <p:attrName>fill.type</p:attrName>
                                        </p:attrNameLst>
                                      </p:cBhvr>
                                      <p:to>
                                        <p:strVal val="solid"/>
                                      </p:to>
                                    </p:set>
                                  </p:childTnLst>
                                </p:cTn>
                              </p:par>
                              <p:par>
                                <p:cTn id="497" presetID="21" presetClass="emph" presetSubtype="0" repeatCount="indefinite" fill="hold" grpId="0" nodeType="withEffect">
                                  <p:stCondLst>
                                    <p:cond delay="0"/>
                                  </p:stCondLst>
                                  <p:childTnLst>
                                    <p:animClr clrSpc="hsl" dir="cw">
                                      <p:cBhvr override="childStyle">
                                        <p:cTn id="498" dur="2000" fill="hold"/>
                                        <p:tgtEl>
                                          <p:spTgt spid="62583"/>
                                        </p:tgtEl>
                                        <p:attrNameLst>
                                          <p:attrName>style.color</p:attrName>
                                        </p:attrNameLst>
                                      </p:cBhvr>
                                      <p:by>
                                        <p:hsl h="7200000" s="0" l="0"/>
                                      </p:by>
                                    </p:animClr>
                                    <p:animClr clrSpc="hsl" dir="cw">
                                      <p:cBhvr>
                                        <p:cTn id="499" dur="2000" fill="hold"/>
                                        <p:tgtEl>
                                          <p:spTgt spid="62583"/>
                                        </p:tgtEl>
                                        <p:attrNameLst>
                                          <p:attrName>fillcolor</p:attrName>
                                        </p:attrNameLst>
                                      </p:cBhvr>
                                      <p:by>
                                        <p:hsl h="7200000" s="0" l="0"/>
                                      </p:by>
                                    </p:animClr>
                                    <p:animClr clrSpc="hsl" dir="cw">
                                      <p:cBhvr>
                                        <p:cTn id="500" dur="2000" fill="hold"/>
                                        <p:tgtEl>
                                          <p:spTgt spid="62583"/>
                                        </p:tgtEl>
                                        <p:attrNameLst>
                                          <p:attrName>stroke.color</p:attrName>
                                        </p:attrNameLst>
                                      </p:cBhvr>
                                      <p:by>
                                        <p:hsl h="7200000" s="0" l="0"/>
                                      </p:by>
                                    </p:animClr>
                                    <p:set>
                                      <p:cBhvr>
                                        <p:cTn id="501" dur="2000" fill="hold"/>
                                        <p:tgtEl>
                                          <p:spTgt spid="62583"/>
                                        </p:tgtEl>
                                        <p:attrNameLst>
                                          <p:attrName>fill.type</p:attrName>
                                        </p:attrNameLst>
                                      </p:cBhvr>
                                      <p:to>
                                        <p:strVal val="solid"/>
                                      </p:to>
                                    </p:set>
                                  </p:childTnLst>
                                </p:cTn>
                              </p:par>
                            </p:childTnLst>
                          </p:cTn>
                        </p:par>
                        <p:par>
                          <p:cTn id="502" fill="hold">
                            <p:stCondLst>
                              <p:cond delay="2000"/>
                            </p:stCondLst>
                            <p:childTnLst>
                              <p:par>
                                <p:cTn id="503" presetID="4" presetClass="entr" presetSubtype="16" fill="hold" grpId="0" nodeType="afterEffect">
                                  <p:stCondLst>
                                    <p:cond delay="0"/>
                                  </p:stCondLst>
                                  <p:childTnLst>
                                    <p:set>
                                      <p:cBhvr>
                                        <p:cTn id="504" dur="1" fill="hold">
                                          <p:stCondLst>
                                            <p:cond delay="0"/>
                                          </p:stCondLst>
                                        </p:cTn>
                                        <p:tgtEl>
                                          <p:spTgt spid="62584"/>
                                        </p:tgtEl>
                                        <p:attrNameLst>
                                          <p:attrName>style.visibility</p:attrName>
                                        </p:attrNameLst>
                                      </p:cBhvr>
                                      <p:to>
                                        <p:strVal val="visible"/>
                                      </p:to>
                                    </p:set>
                                    <p:animEffect transition="in" filter="box(in)">
                                      <p:cBhvr>
                                        <p:cTn id="505" dur="500"/>
                                        <p:tgtEl>
                                          <p:spTgt spid="62584"/>
                                        </p:tgtEl>
                                      </p:cBhvr>
                                    </p:animEffect>
                                  </p:childTnLst>
                                </p:cTn>
                              </p:par>
                            </p:childTnLst>
                          </p:cTn>
                        </p:par>
                      </p:childTnLst>
                    </p:cTn>
                  </p:par>
                  <p:par>
                    <p:cTn id="506" fill="hold">
                      <p:stCondLst>
                        <p:cond delay="indefinite"/>
                      </p:stCondLst>
                      <p:childTnLst>
                        <p:par>
                          <p:cTn id="507" fill="hold">
                            <p:stCondLst>
                              <p:cond delay="0"/>
                            </p:stCondLst>
                            <p:childTnLst>
                              <p:par>
                                <p:cTn id="508" presetID="3" presetClass="exit" presetSubtype="10" fill="hold" grpId="2" nodeType="clickEffect">
                                  <p:stCondLst>
                                    <p:cond delay="0"/>
                                  </p:stCondLst>
                                  <p:childTnLst>
                                    <p:animEffect transition="out" filter="blinds(horizontal)">
                                      <p:cBhvr>
                                        <p:cTn id="509" dur="500"/>
                                        <p:tgtEl>
                                          <p:spTgt spid="62584"/>
                                        </p:tgtEl>
                                      </p:cBhvr>
                                    </p:animEffect>
                                    <p:set>
                                      <p:cBhvr>
                                        <p:cTn id="510" dur="1" fill="hold">
                                          <p:stCondLst>
                                            <p:cond delay="499"/>
                                          </p:stCondLst>
                                        </p:cTn>
                                        <p:tgtEl>
                                          <p:spTgt spid="62584"/>
                                        </p:tgtEl>
                                        <p:attrNameLst>
                                          <p:attrName>style.visibility</p:attrName>
                                        </p:attrNameLst>
                                      </p:cBhvr>
                                      <p:to>
                                        <p:strVal val="hidden"/>
                                      </p:to>
                                    </p:set>
                                  </p:childTnLst>
                                </p:cTn>
                              </p:par>
                              <p:par>
                                <p:cTn id="511" presetID="4" presetClass="exit" presetSubtype="16" fill="hold" grpId="1" nodeType="withEffect">
                                  <p:stCondLst>
                                    <p:cond delay="0"/>
                                  </p:stCondLst>
                                  <p:childTnLst>
                                    <p:animEffect transition="out" filter="box(in)">
                                      <p:cBhvr>
                                        <p:cTn id="512" dur="500"/>
                                        <p:tgtEl>
                                          <p:spTgt spid="62575"/>
                                        </p:tgtEl>
                                      </p:cBhvr>
                                    </p:animEffect>
                                    <p:set>
                                      <p:cBhvr>
                                        <p:cTn id="513" dur="1" fill="hold">
                                          <p:stCondLst>
                                            <p:cond delay="499"/>
                                          </p:stCondLst>
                                        </p:cTn>
                                        <p:tgtEl>
                                          <p:spTgt spid="62575"/>
                                        </p:tgtEl>
                                        <p:attrNameLst>
                                          <p:attrName>style.visibility</p:attrName>
                                        </p:attrNameLst>
                                      </p:cBhvr>
                                      <p:to>
                                        <p:strVal val="hidden"/>
                                      </p:to>
                                    </p:set>
                                  </p:childTnLst>
                                </p:cTn>
                              </p:par>
                              <p:par>
                                <p:cTn id="514" presetID="4" presetClass="exit" presetSubtype="16" fill="hold" grpId="1" nodeType="withEffect">
                                  <p:stCondLst>
                                    <p:cond delay="0"/>
                                  </p:stCondLst>
                                  <p:childTnLst>
                                    <p:animEffect transition="out" filter="box(in)">
                                      <p:cBhvr>
                                        <p:cTn id="515" dur="500"/>
                                        <p:tgtEl>
                                          <p:spTgt spid="62576"/>
                                        </p:tgtEl>
                                      </p:cBhvr>
                                    </p:animEffect>
                                    <p:set>
                                      <p:cBhvr>
                                        <p:cTn id="516" dur="1" fill="hold">
                                          <p:stCondLst>
                                            <p:cond delay="499"/>
                                          </p:stCondLst>
                                        </p:cTn>
                                        <p:tgtEl>
                                          <p:spTgt spid="62576"/>
                                        </p:tgtEl>
                                        <p:attrNameLst>
                                          <p:attrName>style.visibility</p:attrName>
                                        </p:attrNameLst>
                                      </p:cBhvr>
                                      <p:to>
                                        <p:strVal val="hidden"/>
                                      </p:to>
                                    </p:set>
                                  </p:childTnLst>
                                </p:cTn>
                              </p:par>
                              <p:par>
                                <p:cTn id="517" presetID="4" presetClass="exit" presetSubtype="16" fill="hold" grpId="1" nodeType="withEffect">
                                  <p:stCondLst>
                                    <p:cond delay="0"/>
                                  </p:stCondLst>
                                  <p:childTnLst>
                                    <p:animEffect transition="out" filter="box(in)">
                                      <p:cBhvr>
                                        <p:cTn id="518" dur="500"/>
                                        <p:tgtEl>
                                          <p:spTgt spid="62577"/>
                                        </p:tgtEl>
                                      </p:cBhvr>
                                    </p:animEffect>
                                    <p:set>
                                      <p:cBhvr>
                                        <p:cTn id="519" dur="1" fill="hold">
                                          <p:stCondLst>
                                            <p:cond delay="499"/>
                                          </p:stCondLst>
                                        </p:cTn>
                                        <p:tgtEl>
                                          <p:spTgt spid="62577"/>
                                        </p:tgtEl>
                                        <p:attrNameLst>
                                          <p:attrName>style.visibility</p:attrName>
                                        </p:attrNameLst>
                                      </p:cBhvr>
                                      <p:to>
                                        <p:strVal val="hidden"/>
                                      </p:to>
                                    </p:set>
                                  </p:childTnLst>
                                </p:cTn>
                              </p:par>
                              <p:par>
                                <p:cTn id="520" presetID="4" presetClass="exit" presetSubtype="16" fill="hold" grpId="1" nodeType="withEffect">
                                  <p:stCondLst>
                                    <p:cond delay="0"/>
                                  </p:stCondLst>
                                  <p:childTnLst>
                                    <p:animEffect transition="out" filter="box(in)">
                                      <p:cBhvr>
                                        <p:cTn id="521" dur="500"/>
                                        <p:tgtEl>
                                          <p:spTgt spid="62578"/>
                                        </p:tgtEl>
                                      </p:cBhvr>
                                    </p:animEffect>
                                    <p:set>
                                      <p:cBhvr>
                                        <p:cTn id="522" dur="1" fill="hold">
                                          <p:stCondLst>
                                            <p:cond delay="499"/>
                                          </p:stCondLst>
                                        </p:cTn>
                                        <p:tgtEl>
                                          <p:spTgt spid="62578"/>
                                        </p:tgtEl>
                                        <p:attrNameLst>
                                          <p:attrName>style.visibility</p:attrName>
                                        </p:attrNameLst>
                                      </p:cBhvr>
                                      <p:to>
                                        <p:strVal val="hidden"/>
                                      </p:to>
                                    </p:set>
                                  </p:childTnLst>
                                </p:cTn>
                              </p:par>
                              <p:par>
                                <p:cTn id="523" presetID="4" presetClass="exit" presetSubtype="16" fill="hold" grpId="1" nodeType="withEffect">
                                  <p:stCondLst>
                                    <p:cond delay="0"/>
                                  </p:stCondLst>
                                  <p:childTnLst>
                                    <p:animEffect transition="out" filter="box(in)">
                                      <p:cBhvr>
                                        <p:cTn id="524" dur="500"/>
                                        <p:tgtEl>
                                          <p:spTgt spid="62579"/>
                                        </p:tgtEl>
                                      </p:cBhvr>
                                    </p:animEffect>
                                    <p:set>
                                      <p:cBhvr>
                                        <p:cTn id="525" dur="1" fill="hold">
                                          <p:stCondLst>
                                            <p:cond delay="499"/>
                                          </p:stCondLst>
                                        </p:cTn>
                                        <p:tgtEl>
                                          <p:spTgt spid="62579"/>
                                        </p:tgtEl>
                                        <p:attrNameLst>
                                          <p:attrName>style.visibility</p:attrName>
                                        </p:attrNameLst>
                                      </p:cBhvr>
                                      <p:to>
                                        <p:strVal val="hidden"/>
                                      </p:to>
                                    </p:set>
                                  </p:childTnLst>
                                </p:cTn>
                              </p:par>
                              <p:par>
                                <p:cTn id="526" presetID="4" presetClass="exit" presetSubtype="16" fill="hold" grpId="1" nodeType="withEffect">
                                  <p:stCondLst>
                                    <p:cond delay="0"/>
                                  </p:stCondLst>
                                  <p:childTnLst>
                                    <p:animEffect transition="out" filter="box(in)">
                                      <p:cBhvr>
                                        <p:cTn id="527" dur="500"/>
                                        <p:tgtEl>
                                          <p:spTgt spid="62580"/>
                                        </p:tgtEl>
                                      </p:cBhvr>
                                    </p:animEffect>
                                    <p:set>
                                      <p:cBhvr>
                                        <p:cTn id="528" dur="1" fill="hold">
                                          <p:stCondLst>
                                            <p:cond delay="499"/>
                                          </p:stCondLst>
                                        </p:cTn>
                                        <p:tgtEl>
                                          <p:spTgt spid="62580"/>
                                        </p:tgtEl>
                                        <p:attrNameLst>
                                          <p:attrName>style.visibility</p:attrName>
                                        </p:attrNameLst>
                                      </p:cBhvr>
                                      <p:to>
                                        <p:strVal val="hidden"/>
                                      </p:to>
                                    </p:set>
                                  </p:childTnLst>
                                </p:cTn>
                              </p:par>
                              <p:par>
                                <p:cTn id="529" presetID="4" presetClass="exit" presetSubtype="16" fill="hold" grpId="1" nodeType="withEffect">
                                  <p:stCondLst>
                                    <p:cond delay="0"/>
                                  </p:stCondLst>
                                  <p:childTnLst>
                                    <p:animEffect transition="out" filter="box(in)">
                                      <p:cBhvr>
                                        <p:cTn id="530" dur="500"/>
                                        <p:tgtEl>
                                          <p:spTgt spid="62581"/>
                                        </p:tgtEl>
                                      </p:cBhvr>
                                    </p:animEffect>
                                    <p:set>
                                      <p:cBhvr>
                                        <p:cTn id="531" dur="1" fill="hold">
                                          <p:stCondLst>
                                            <p:cond delay="499"/>
                                          </p:stCondLst>
                                        </p:cTn>
                                        <p:tgtEl>
                                          <p:spTgt spid="62581"/>
                                        </p:tgtEl>
                                        <p:attrNameLst>
                                          <p:attrName>style.visibility</p:attrName>
                                        </p:attrNameLst>
                                      </p:cBhvr>
                                      <p:to>
                                        <p:strVal val="hidden"/>
                                      </p:to>
                                    </p:set>
                                  </p:childTnLst>
                                </p:cTn>
                              </p:par>
                              <p:par>
                                <p:cTn id="532" presetID="4" presetClass="exit" presetSubtype="16" fill="hold" grpId="1" nodeType="withEffect">
                                  <p:stCondLst>
                                    <p:cond delay="0"/>
                                  </p:stCondLst>
                                  <p:childTnLst>
                                    <p:animEffect transition="out" filter="box(in)">
                                      <p:cBhvr>
                                        <p:cTn id="533" dur="500"/>
                                        <p:tgtEl>
                                          <p:spTgt spid="62582"/>
                                        </p:tgtEl>
                                      </p:cBhvr>
                                    </p:animEffect>
                                    <p:set>
                                      <p:cBhvr>
                                        <p:cTn id="534" dur="1" fill="hold">
                                          <p:stCondLst>
                                            <p:cond delay="499"/>
                                          </p:stCondLst>
                                        </p:cTn>
                                        <p:tgtEl>
                                          <p:spTgt spid="62582"/>
                                        </p:tgtEl>
                                        <p:attrNameLst>
                                          <p:attrName>style.visibility</p:attrName>
                                        </p:attrNameLst>
                                      </p:cBhvr>
                                      <p:to>
                                        <p:strVal val="hidden"/>
                                      </p:to>
                                    </p:set>
                                  </p:childTnLst>
                                </p:cTn>
                              </p:par>
                              <p:par>
                                <p:cTn id="535" presetID="4" presetClass="exit" presetSubtype="16" fill="hold" grpId="1" nodeType="withEffect">
                                  <p:stCondLst>
                                    <p:cond delay="0"/>
                                  </p:stCondLst>
                                  <p:childTnLst>
                                    <p:animEffect transition="out" filter="box(in)">
                                      <p:cBhvr>
                                        <p:cTn id="536" dur="500"/>
                                        <p:tgtEl>
                                          <p:spTgt spid="62583"/>
                                        </p:tgtEl>
                                      </p:cBhvr>
                                    </p:animEffect>
                                    <p:set>
                                      <p:cBhvr>
                                        <p:cTn id="537" dur="1" fill="hold">
                                          <p:stCondLst>
                                            <p:cond delay="499"/>
                                          </p:stCondLst>
                                        </p:cTn>
                                        <p:tgtEl>
                                          <p:spTgt spid="62583"/>
                                        </p:tgtEl>
                                        <p:attrNameLst>
                                          <p:attrName>style.visibility</p:attrName>
                                        </p:attrNameLst>
                                      </p:cBhvr>
                                      <p:to>
                                        <p:strVal val="hidden"/>
                                      </p:to>
                                    </p:set>
                                  </p:childTnLst>
                                </p:cTn>
                              </p:par>
                              <p:par>
                                <p:cTn id="538" presetID="0" presetClass="path" presetSubtype="0" accel="50000" decel="50000" fill="hold" grpId="0" nodeType="withEffect">
                                  <p:stCondLst>
                                    <p:cond delay="1000"/>
                                  </p:stCondLst>
                                  <p:childTnLst>
                                    <p:animMotion origin="layout" path="M 1.66667E-6 3.7037E-7 C 0.07448 0.10324 0.14948 0.20694 0.18437 0.26412 C 0.21979 0.32199 0.20573 0.33148 0.21007 0.34537 " pathEditMode="relative" rAng="0" ptsTypes="aaA">
                                      <p:cBhvr>
                                        <p:cTn id="539" dur="2000" fill="hold"/>
                                        <p:tgtEl>
                                          <p:spTgt spid="62471"/>
                                        </p:tgtEl>
                                        <p:attrNameLst>
                                          <p:attrName>ppt_x</p:attrName>
                                          <p:attrName>ppt_y</p:attrName>
                                        </p:attrNameLst>
                                      </p:cBhvr>
                                      <p:rCtr x="10990" y="17269"/>
                                    </p:animMotion>
                                  </p:childTnLst>
                                </p:cTn>
                              </p:par>
                              <p:par>
                                <p:cTn id="540" presetID="0" presetClass="path" presetSubtype="0" accel="50000" decel="50000" fill="hold" grpId="0" nodeType="withEffect">
                                  <p:stCondLst>
                                    <p:cond delay="1000"/>
                                  </p:stCondLst>
                                  <p:childTnLst>
                                    <p:animMotion origin="layout" path="M 0.00018 -0.00694 C 0.0217 0.0544 0.0434 0.1162 -0.00712 0.17454 C -0.05746 0.23264 -0.25278 0.31505 -0.30173 0.34306 " pathEditMode="relative" rAng="0" ptsTypes="aaA">
                                      <p:cBhvr>
                                        <p:cTn id="541" dur="2000" fill="hold"/>
                                        <p:tgtEl>
                                          <p:spTgt spid="62470"/>
                                        </p:tgtEl>
                                        <p:attrNameLst>
                                          <p:attrName>ppt_x</p:attrName>
                                          <p:attrName>ppt_y</p:attrName>
                                        </p:attrNameLst>
                                      </p:cBhvr>
                                      <p:rCtr x="-12934" y="17500"/>
                                    </p:animMotion>
                                  </p:childTnLst>
                                </p:cTn>
                              </p:par>
                              <p:par>
                                <p:cTn id="542" presetID="0" presetClass="path" presetSubtype="0" accel="50000" decel="50000" fill="hold" grpId="0" nodeType="withEffect">
                                  <p:stCondLst>
                                    <p:cond delay="1000"/>
                                  </p:stCondLst>
                                  <p:childTnLst>
                                    <p:animMotion origin="layout" path="M 0.00087 0.00232 C 0.01025 0.07593 0.01997 0.14954 -0.03055 0.20602 C -0.0809 0.2625 -0.25677 0.31852 -0.30173 0.3412 " pathEditMode="relative" rAng="0" ptsTypes="aaA">
                                      <p:cBhvr>
                                        <p:cTn id="543" dur="2000" fill="hold"/>
                                        <p:tgtEl>
                                          <p:spTgt spid="62469"/>
                                        </p:tgtEl>
                                        <p:attrNameLst>
                                          <p:attrName>ppt_x</p:attrName>
                                          <p:attrName>ppt_y</p:attrName>
                                        </p:attrNameLst>
                                      </p:cBhvr>
                                      <p:rCtr x="-14184" y="16944"/>
                                    </p:animMotion>
                                  </p:childTnLst>
                                </p:cTn>
                              </p:par>
                            </p:childTnLst>
                          </p:cTn>
                        </p:par>
                      </p:childTnLst>
                    </p:cTn>
                  </p:par>
                </p:childTnLst>
              </p:cTn>
              <p:nextCondLst>
                <p:cond evt="onClick" delay="0">
                  <p:tgtEl>
                    <p:spTgt spid="62565"/>
                  </p:tgtEl>
                </p:cond>
              </p:nextCondLst>
            </p:seq>
            <p:seq concurrent="1" nextAc="seek">
              <p:cTn id="544" restart="whenNotActive" fill="hold" evtFilter="cancelBubble" nodeType="interactiveSeq">
                <p:stCondLst>
                  <p:cond evt="onClick" delay="0">
                    <p:tgtEl>
                      <p:spTgt spid="62584"/>
                    </p:tgtEl>
                  </p:cond>
                </p:stCondLst>
                <p:endSync evt="end" delay="0">
                  <p:rtn val="all"/>
                </p:endSync>
                <p:childTnLst>
                  <p:par>
                    <p:cTn id="545" fill="hold">
                      <p:stCondLst>
                        <p:cond delay="0"/>
                      </p:stCondLst>
                      <p:childTnLst>
                        <p:par>
                          <p:cTn id="546" fill="hold">
                            <p:stCondLst>
                              <p:cond delay="0"/>
                            </p:stCondLst>
                            <p:childTnLst>
                              <p:par>
                                <p:cTn id="547" presetID="4" presetClass="exit" presetSubtype="16" fill="hold" grpId="1" nodeType="clickEffect">
                                  <p:stCondLst>
                                    <p:cond delay="0"/>
                                  </p:stCondLst>
                                  <p:childTnLst>
                                    <p:animEffect transition="out" filter="box(in)">
                                      <p:cBhvr>
                                        <p:cTn id="548" dur="500"/>
                                        <p:tgtEl>
                                          <p:spTgt spid="62584"/>
                                        </p:tgtEl>
                                      </p:cBhvr>
                                    </p:animEffect>
                                    <p:set>
                                      <p:cBhvr>
                                        <p:cTn id="549" dur="1" fill="hold">
                                          <p:stCondLst>
                                            <p:cond delay="499"/>
                                          </p:stCondLst>
                                        </p:cTn>
                                        <p:tgtEl>
                                          <p:spTgt spid="62584"/>
                                        </p:tgtEl>
                                        <p:attrNameLst>
                                          <p:attrName>style.visibility</p:attrName>
                                        </p:attrNameLst>
                                      </p:cBhvr>
                                      <p:to>
                                        <p:strVal val="hidden"/>
                                      </p:to>
                                    </p:set>
                                  </p:childTnLst>
                                </p:cTn>
                              </p:par>
                            </p:childTnLst>
                          </p:cTn>
                        </p:par>
                      </p:childTnLst>
                    </p:cTn>
                  </p:par>
                </p:childTnLst>
              </p:cTn>
              <p:nextCondLst>
                <p:cond evt="onClick" delay="0">
                  <p:tgtEl>
                    <p:spTgt spid="62584"/>
                  </p:tgtEl>
                </p:cond>
              </p:nextCondLst>
            </p:seq>
            <p:seq concurrent="1" nextAc="seek">
              <p:cTn id="550" restart="whenNotActive" fill="hold" evtFilter="cancelBubble" nodeType="interactiveSeq">
                <p:stCondLst>
                  <p:cond evt="onClick" delay="0">
                    <p:tgtEl>
                      <p:spTgt spid="62585"/>
                    </p:tgtEl>
                  </p:cond>
                </p:stCondLst>
                <p:endSync evt="end" delay="0">
                  <p:rtn val="all"/>
                </p:endSync>
                <p:childTnLst>
                  <p:par>
                    <p:cTn id="551" fill="hold">
                      <p:stCondLst>
                        <p:cond delay="0"/>
                      </p:stCondLst>
                      <p:childTnLst>
                        <p:par>
                          <p:cTn id="552" fill="hold">
                            <p:stCondLst>
                              <p:cond delay="0"/>
                            </p:stCondLst>
                            <p:childTnLst>
                              <p:par>
                                <p:cTn id="553" presetID="3" presetClass="entr" presetSubtype="10" fill="hold" nodeType="clickEffect">
                                  <p:stCondLst>
                                    <p:cond delay="0"/>
                                  </p:stCondLst>
                                  <p:childTnLst>
                                    <p:set>
                                      <p:cBhvr>
                                        <p:cTn id="554" dur="1" fill="hold">
                                          <p:stCondLst>
                                            <p:cond delay="0"/>
                                          </p:stCondLst>
                                        </p:cTn>
                                        <p:tgtEl>
                                          <p:spTgt spid="2"/>
                                        </p:tgtEl>
                                        <p:attrNameLst>
                                          <p:attrName>style.visibility</p:attrName>
                                        </p:attrNameLst>
                                      </p:cBhvr>
                                      <p:to>
                                        <p:strVal val="visible"/>
                                      </p:to>
                                    </p:set>
                                    <p:animEffect transition="in" filter="blinds(horizontal)">
                                      <p:cBhvr>
                                        <p:cTn id="555" dur="500"/>
                                        <p:tgtEl>
                                          <p:spTgt spid="2"/>
                                        </p:tgtEl>
                                      </p:cBhvr>
                                    </p:animEffect>
                                  </p:childTnLst>
                                </p:cTn>
                              </p:par>
                            </p:childTnLst>
                          </p:cTn>
                        </p:par>
                      </p:childTnLst>
                    </p:cTn>
                  </p:par>
                </p:childTnLst>
              </p:cTn>
              <p:nextCondLst>
                <p:cond evt="onClick" delay="0">
                  <p:tgtEl>
                    <p:spTgt spid="62585"/>
                  </p:tgtEl>
                </p:cond>
              </p:nextCondLst>
            </p:seq>
          </p:childTnLst>
        </p:cTn>
      </p:par>
    </p:tnLst>
    <p:bldLst>
      <p:bldP spid="62466" grpId="0" animBg="1"/>
      <p:bldP spid="62467" grpId="0" animBg="1"/>
      <p:bldP spid="62468" grpId="0" animBg="1"/>
      <p:bldP spid="62469" grpId="0" animBg="1"/>
      <p:bldP spid="62470" grpId="0" animBg="1"/>
      <p:bldP spid="62471" grpId="0" animBg="1"/>
      <p:bldP spid="62472" grpId="0" animBg="1"/>
      <p:bldP spid="62473" grpId="0" animBg="1"/>
      <p:bldP spid="62474" grpId="0" animBg="1"/>
      <p:bldP spid="62475" grpId="0" animBg="1"/>
      <p:bldP spid="62476" grpId="0" animBg="1"/>
      <p:bldP spid="62477" grpId="0" animBg="1"/>
      <p:bldP spid="62491" grpId="0" animBg="1"/>
      <p:bldP spid="62491" grpId="1" animBg="1"/>
      <p:bldP spid="62492" grpId="0" animBg="1"/>
      <p:bldP spid="62492" grpId="1" animBg="1"/>
      <p:bldP spid="62493" grpId="0" animBg="1"/>
      <p:bldP spid="62493" grpId="1" animBg="1"/>
      <p:bldP spid="62494" grpId="0" animBg="1"/>
      <p:bldP spid="62494" grpId="1" animBg="1"/>
      <p:bldP spid="62495" grpId="0" animBg="1"/>
      <p:bldP spid="62495" grpId="1" animBg="1"/>
      <p:bldP spid="62496" grpId="0" animBg="1"/>
      <p:bldP spid="62496" grpId="1" animBg="1"/>
      <p:bldP spid="62497" grpId="0" animBg="1"/>
      <p:bldP spid="62497" grpId="1" animBg="1"/>
      <p:bldP spid="62498" grpId="0" animBg="1"/>
      <p:bldP spid="62498" grpId="1" animBg="1"/>
      <p:bldP spid="62499" grpId="0" animBg="1"/>
      <p:bldP spid="62499" grpId="1" animBg="1"/>
      <p:bldP spid="62500" grpId="0" animBg="1"/>
      <p:bldP spid="62500" grpId="1" animBg="1"/>
      <p:bldP spid="62501" grpId="0" animBg="1"/>
      <p:bldP spid="62501" grpId="1" animBg="1"/>
      <p:bldP spid="62502" grpId="0" animBg="1"/>
      <p:bldP spid="62502" grpId="1" animBg="1"/>
      <p:bldP spid="62502" grpId="2" animBg="1"/>
      <p:bldP spid="62512" grpId="0" animBg="1"/>
      <p:bldP spid="62512" grpId="1" animBg="1"/>
      <p:bldP spid="62513" grpId="0" animBg="1"/>
      <p:bldP spid="62513" grpId="1" animBg="1"/>
      <p:bldP spid="62514" grpId="0" animBg="1"/>
      <p:bldP spid="62514" grpId="1" animBg="1"/>
      <p:bldP spid="62515" grpId="0" animBg="1"/>
      <p:bldP spid="62515" grpId="1" animBg="1"/>
      <p:bldP spid="62516" grpId="0" animBg="1"/>
      <p:bldP spid="62516" grpId="1" animBg="1"/>
      <p:bldP spid="62517" grpId="0" animBg="1"/>
      <p:bldP spid="62517" grpId="1" animBg="1"/>
      <p:bldP spid="62518" grpId="0" animBg="1"/>
      <p:bldP spid="62518" grpId="1" animBg="1"/>
      <p:bldP spid="62519" grpId="0" animBg="1"/>
      <p:bldP spid="62519" grpId="1" animBg="1"/>
      <p:bldP spid="62520" grpId="0" animBg="1"/>
      <p:bldP spid="62520" grpId="1" animBg="1"/>
      <p:bldP spid="62520" grpId="2" animBg="1"/>
      <p:bldP spid="62530" grpId="0" animBg="1"/>
      <p:bldP spid="62530" grpId="1" animBg="1"/>
      <p:bldP spid="62531" grpId="0" animBg="1"/>
      <p:bldP spid="62531" grpId="1" animBg="1"/>
      <p:bldP spid="62532" grpId="0" animBg="1"/>
      <p:bldP spid="62532" grpId="1" animBg="1"/>
      <p:bldP spid="62533" grpId="0" animBg="1"/>
      <p:bldP spid="62533" grpId="1" animBg="1"/>
      <p:bldP spid="62534" grpId="0" animBg="1"/>
      <p:bldP spid="62534" grpId="1" animBg="1"/>
      <p:bldP spid="62535" grpId="0" animBg="1"/>
      <p:bldP spid="62535" grpId="1" animBg="1"/>
      <p:bldP spid="62536" grpId="0" animBg="1"/>
      <p:bldP spid="62536" grpId="1" animBg="1"/>
      <p:bldP spid="62537" grpId="0" animBg="1"/>
      <p:bldP spid="62537" grpId="1" animBg="1"/>
      <p:bldP spid="62538" grpId="0" animBg="1"/>
      <p:bldP spid="62538" grpId="1" animBg="1"/>
      <p:bldP spid="62547" grpId="0" animBg="1"/>
      <p:bldP spid="62547" grpId="1" animBg="1"/>
      <p:bldP spid="62548" grpId="0" animBg="1"/>
      <p:bldP spid="62548" grpId="1" animBg="1"/>
      <p:bldP spid="62549" grpId="0" animBg="1"/>
      <p:bldP spid="62549" grpId="1" animBg="1"/>
      <p:bldP spid="62550" grpId="0" animBg="1"/>
      <p:bldP spid="62550" grpId="1" animBg="1"/>
      <p:bldP spid="62551" grpId="0" animBg="1"/>
      <p:bldP spid="62551" grpId="1" animBg="1"/>
      <p:bldP spid="62552" grpId="0" animBg="1"/>
      <p:bldP spid="62552" grpId="1" animBg="1"/>
      <p:bldP spid="62553" grpId="0" animBg="1"/>
      <p:bldP spid="62553" grpId="1" animBg="1"/>
      <p:bldP spid="62554" grpId="0" bldLvl="0" animBg="1"/>
      <p:bldP spid="62554" grpId="1" bldLvl="0" animBg="1"/>
      <p:bldP spid="62554" grpId="2" bldLvl="0" animBg="1"/>
      <p:bldP spid="62560" grpId="0" animBg="1"/>
      <p:bldP spid="62560" grpId="1" animBg="1"/>
      <p:bldP spid="62561" grpId="0" animBg="1"/>
      <p:bldP spid="62561" grpId="1" animBg="1"/>
      <p:bldP spid="62562" grpId="0" animBg="1"/>
      <p:bldP spid="62562" grpId="1" animBg="1"/>
      <p:bldP spid="62563" grpId="0" animBg="1"/>
      <p:bldP spid="62563" grpId="1" animBg="1"/>
      <p:bldP spid="62564" grpId="0" bldLvl="0" animBg="1"/>
      <p:bldP spid="62564" grpId="1" bldLvl="0" animBg="1"/>
      <p:bldP spid="62564" grpId="2" bldLvl="0" animBg="1"/>
      <p:bldP spid="62575" grpId="0" animBg="1"/>
      <p:bldP spid="62575" grpId="1" animBg="1"/>
      <p:bldP spid="62576" grpId="0" animBg="1"/>
      <p:bldP spid="62576" grpId="1" animBg="1"/>
      <p:bldP spid="62577" grpId="0" animBg="1"/>
      <p:bldP spid="62577" grpId="1" animBg="1"/>
      <p:bldP spid="62578" grpId="0" animBg="1"/>
      <p:bldP spid="62578" grpId="1" animBg="1"/>
      <p:bldP spid="62579" grpId="0" animBg="1"/>
      <p:bldP spid="62579" grpId="1" animBg="1"/>
      <p:bldP spid="62580" grpId="0" animBg="1"/>
      <p:bldP spid="62580" grpId="1" animBg="1"/>
      <p:bldP spid="62581" grpId="0" animBg="1"/>
      <p:bldP spid="62581" grpId="1" animBg="1"/>
      <p:bldP spid="62582" grpId="0" animBg="1"/>
      <p:bldP spid="62582" grpId="1" animBg="1"/>
      <p:bldP spid="62583" grpId="0" animBg="1"/>
      <p:bldP spid="62583" grpId="1" animBg="1"/>
      <p:bldP spid="62584" grpId="0" bldLvl="0" animBg="1"/>
      <p:bldP spid="62584" grpId="1" bldLvl="0" animBg="1"/>
      <p:bldP spid="62584" grpId="2" bldLvl="0" animBg="1"/>
      <p:bldP spid="62590" grpId="0" animBg="1"/>
      <p:bldP spid="62590" grpId="1" animBg="1"/>
      <p:bldP spid="62591" grpId="0" animBg="1"/>
      <p:bldP spid="62591" grpId="1" animBg="1"/>
      <p:bldP spid="62592" grpId="0" animBg="1"/>
      <p:bldP spid="62592" grpId="1" animBg="1"/>
      <p:bldP spid="62594" grpId="0" animBg="1"/>
      <p:bldP spid="62594" grpId="1" animBg="1"/>
      <p:bldP spid="62595" grpId="0" animBg="1"/>
      <p:bldP spid="6259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latin typeface="Times New Roman" pitchFamily="18" charset="0"/>
                <a:cs typeface="Times New Roman" pitchFamily="18" charset="0"/>
              </a:rPr>
              <a:t>Hướng dẫn học:</a:t>
            </a:r>
            <a:endParaRPr lang="en-US" b="1" i="1" u="sng"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52736407"/>
              </p:ext>
            </p:extLst>
          </p:nvPr>
        </p:nvGraphicFramePr>
        <p:xfrm>
          <a:off x="539552" y="1556792"/>
          <a:ext cx="7416824"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6103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7089" y="381000"/>
            <a:ext cx="8455025" cy="1477458"/>
          </a:xfrm>
          <a:prstGeom prst="round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just">
              <a:defRPr/>
            </a:pPr>
            <a:r>
              <a:rPr lang="de-DE" sz="2800" dirty="0">
                <a:solidFill>
                  <a:prstClr val="black"/>
                </a:solidFill>
                <a:latin typeface="Times New Roman" panose="02020603050405020304" pitchFamily="18" charset="0"/>
                <a:cs typeface="Times New Roman" panose="02020603050405020304" pitchFamily="18" charset="0"/>
              </a:rPr>
              <a:t>Câu 2: Những nội dung sau đây đúng hay sai? (Giải thích ngắn gọn câu sai)</a:t>
            </a:r>
            <a:endParaRPr lang="en-US" sz="2800" dirty="0">
              <a:solidFill>
                <a:prstClr val="black"/>
              </a:solidFill>
            </a:endParaRPr>
          </a:p>
        </p:txBody>
      </p:sp>
      <p:sp>
        <p:nvSpPr>
          <p:cNvPr id="5" name="Rounded Rectangle 4"/>
          <p:cNvSpPr/>
          <p:nvPr/>
        </p:nvSpPr>
        <p:spPr>
          <a:xfrm>
            <a:off x="773226" y="2362200"/>
            <a:ext cx="8251031" cy="1120375"/>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năm</a:t>
            </a:r>
            <a:r>
              <a:rPr lang="en-US" sz="2800" dirty="0">
                <a:solidFill>
                  <a:srgbClr val="002060"/>
                </a:solidFill>
                <a:latin typeface="Times New Roman" panose="02020603050405020304" pitchFamily="18" charset="0"/>
                <a:cs typeface="Times New Roman" panose="02020603050405020304" pitchFamily="18" charset="0"/>
              </a:rPr>
              <a:t> 1918 – 1923,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trận</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châu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tế</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Action Button: Beginning 5">
            <a:hlinkClick r:id="rId2" action="ppaction://hlinksldjump" highlightClick="1"/>
          </p:cNvPr>
          <p:cNvSpPr/>
          <p:nvPr/>
        </p:nvSpPr>
        <p:spPr>
          <a:xfrm>
            <a:off x="8610600" y="6515100"/>
            <a:ext cx="533400" cy="3810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29369" y="2655657"/>
            <a:ext cx="657225" cy="677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A</a:t>
            </a:r>
          </a:p>
        </p:txBody>
      </p:sp>
      <p:sp>
        <p:nvSpPr>
          <p:cNvPr id="8" name="Rounded Rectangle 7"/>
          <p:cNvSpPr/>
          <p:nvPr/>
        </p:nvSpPr>
        <p:spPr>
          <a:xfrm>
            <a:off x="29368" y="2655657"/>
            <a:ext cx="657225" cy="6778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Đ</a:t>
            </a:r>
          </a:p>
        </p:txBody>
      </p:sp>
      <p:sp>
        <p:nvSpPr>
          <p:cNvPr id="9" name="Rounded Rectangle 8"/>
          <p:cNvSpPr/>
          <p:nvPr/>
        </p:nvSpPr>
        <p:spPr>
          <a:xfrm>
            <a:off x="784112" y="3830298"/>
            <a:ext cx="8251031" cy="970302"/>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khủng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mọi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quốc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hội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nghĩa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Xô</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11000" y="3956957"/>
            <a:ext cx="658812" cy="677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B</a:t>
            </a:r>
          </a:p>
        </p:txBody>
      </p:sp>
      <p:sp>
        <p:nvSpPr>
          <p:cNvPr id="11" name="Rounded Rectangle 10"/>
          <p:cNvSpPr/>
          <p:nvPr/>
        </p:nvSpPr>
        <p:spPr>
          <a:xfrm>
            <a:off x="12587" y="3956956"/>
            <a:ext cx="657225" cy="6778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S</a:t>
            </a:r>
          </a:p>
        </p:txBody>
      </p:sp>
      <p:sp>
        <p:nvSpPr>
          <p:cNvPr id="12" name="Rounded Rectangle 11"/>
          <p:cNvSpPr/>
          <p:nvPr/>
        </p:nvSpPr>
        <p:spPr>
          <a:xfrm>
            <a:off x="784112" y="5102224"/>
            <a:ext cx="8240145" cy="993775"/>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Cuộc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khủng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diễn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tiên</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Mĩ</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31183" y="5259386"/>
            <a:ext cx="658812"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C</a:t>
            </a:r>
          </a:p>
        </p:txBody>
      </p:sp>
      <p:sp>
        <p:nvSpPr>
          <p:cNvPr id="14" name="Rounded Rectangle 13"/>
          <p:cNvSpPr/>
          <p:nvPr/>
        </p:nvSpPr>
        <p:spPr>
          <a:xfrm>
            <a:off x="32770" y="5259386"/>
            <a:ext cx="657225" cy="6778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Đ</a:t>
            </a:r>
          </a:p>
        </p:txBody>
      </p:sp>
    </p:spTree>
    <p:extLst>
      <p:ext uri="{BB962C8B-B14F-4D97-AF65-F5344CB8AC3E}">
        <p14:creationId xmlns:p14="http://schemas.microsoft.com/office/powerpoint/2010/main" val="2579523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Point Star 3"/>
          <p:cNvSpPr/>
          <p:nvPr/>
        </p:nvSpPr>
        <p:spPr>
          <a:xfrm>
            <a:off x="1905000" y="1621971"/>
            <a:ext cx="5715000" cy="3048000"/>
          </a:xfrm>
          <a:prstGeom prst="star10">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Times New Roman" panose="02020603050405020304" pitchFamily="18" charset="0"/>
                <a:cs typeface="Times New Roman" panose="02020603050405020304" pitchFamily="18" charset="0"/>
              </a:rPr>
              <a:t>Ô MAY MẮN</a:t>
            </a:r>
          </a:p>
        </p:txBody>
      </p:sp>
      <p:sp>
        <p:nvSpPr>
          <p:cNvPr id="5" name="Action Button: Beginning 4">
            <a:hlinkClick r:id="rId2" action="ppaction://hlinksldjump" highlightClick="1"/>
          </p:cNvPr>
          <p:cNvSpPr/>
          <p:nvPr/>
        </p:nvSpPr>
        <p:spPr>
          <a:xfrm>
            <a:off x="8610600" y="6515100"/>
            <a:ext cx="533400" cy="3810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4357185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7975" y="122742"/>
            <a:ext cx="8455025" cy="1477458"/>
          </a:xfrm>
          <a:prstGeom prst="round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just">
              <a:defRPr/>
            </a:pPr>
            <a:r>
              <a:rPr lang="de-DE" sz="3600" dirty="0">
                <a:solidFill>
                  <a:prstClr val="black"/>
                </a:solidFill>
                <a:latin typeface="Times New Roman" panose="02020603050405020304" pitchFamily="18" charset="0"/>
                <a:cs typeface="Times New Roman" panose="02020603050405020304" pitchFamily="18" charset="0"/>
              </a:rPr>
              <a:t>Câu 4: Nguyên nhân bùng nổ cuộc khủng hoảng kinh tế thế giới là:</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7292" y="1980623"/>
            <a:ext cx="658813"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A</a:t>
            </a:r>
          </a:p>
        </p:txBody>
      </p:sp>
      <p:sp>
        <p:nvSpPr>
          <p:cNvPr id="6" name="Rounded Rectangle 5"/>
          <p:cNvSpPr/>
          <p:nvPr/>
        </p:nvSpPr>
        <p:spPr>
          <a:xfrm>
            <a:off x="966789" y="1821872"/>
            <a:ext cx="8101011" cy="921327"/>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just">
              <a:defRPr/>
            </a:pPr>
            <a:r>
              <a:rPr lang="de-DE" sz="2400" dirty="0">
                <a:solidFill>
                  <a:prstClr val="black"/>
                </a:solidFill>
                <a:latin typeface="Times New Roman" panose="02020603050405020304" pitchFamily="18" charset="0"/>
                <a:cs typeface="Times New Roman" panose="02020603050405020304" pitchFamily="18" charset="0"/>
              </a:rPr>
              <a:t>Xuất hiện các công ty độc quyền, có ảnh hưởng lớn đến nền kinh tế, chính trị.</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7" name="Action Button: Beginning 6">
            <a:hlinkClick r:id="rId2" action="ppaction://hlinksldjump" highlightClick="1"/>
          </p:cNvPr>
          <p:cNvSpPr/>
          <p:nvPr/>
        </p:nvSpPr>
        <p:spPr>
          <a:xfrm>
            <a:off x="8610600" y="6515100"/>
            <a:ext cx="533400" cy="3810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93436" y="3149195"/>
            <a:ext cx="658813" cy="677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B</a:t>
            </a:r>
          </a:p>
        </p:txBody>
      </p:sp>
      <p:sp>
        <p:nvSpPr>
          <p:cNvPr id="9" name="Rounded Rectangle 8"/>
          <p:cNvSpPr/>
          <p:nvPr/>
        </p:nvSpPr>
        <p:spPr>
          <a:xfrm>
            <a:off x="966789" y="3013868"/>
            <a:ext cx="8101010" cy="948517"/>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just">
              <a:defRPr/>
            </a:pPr>
            <a:r>
              <a:rPr lang="de-DE" sz="2400" dirty="0">
                <a:solidFill>
                  <a:prstClr val="black"/>
                </a:solidFill>
                <a:latin typeface="Times New Roman" panose="02020603050405020304" pitchFamily="18" charset="0"/>
                <a:cs typeface="Times New Roman" panose="02020603050405020304" pitchFamily="18" charset="0"/>
              </a:rPr>
              <a:t>Sản xuất không đủ dùng, hàng hóa khan hiếm, </a:t>
            </a:r>
            <a:r>
              <a:rPr lang="en-US" sz="2400" dirty="0">
                <a:solidFill>
                  <a:prstClr val="black"/>
                </a:solidFill>
                <a:latin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cs typeface="Times New Roman" panose="02020603050405020304" pitchFamily="18" charset="0"/>
              </a:rPr>
              <a:t>cầu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mua</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93436" y="4270374"/>
            <a:ext cx="657225"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C</a:t>
            </a:r>
          </a:p>
        </p:txBody>
      </p:sp>
      <p:sp>
        <p:nvSpPr>
          <p:cNvPr id="11" name="Rounded Rectangle 10"/>
          <p:cNvSpPr/>
          <p:nvPr/>
        </p:nvSpPr>
        <p:spPr>
          <a:xfrm>
            <a:off x="966789" y="4191000"/>
            <a:ext cx="8101011" cy="990554"/>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just">
              <a:defRPr/>
            </a:pPr>
            <a:r>
              <a:rPr lang="de-DE" sz="2400" dirty="0">
                <a:solidFill>
                  <a:prstClr val="black"/>
                </a:solidFill>
                <a:latin typeface="Times New Roman" panose="02020603050405020304" pitchFamily="18" charset="0"/>
                <a:cs typeface="Times New Roman" panose="02020603050405020304" pitchFamily="18" charset="0"/>
              </a:rPr>
              <a:t>Do sản xuất ồ ạt, chạy theo lợi nhuận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r>
              <a:rPr lang="en-US" sz="2400" dirty="0">
                <a:solidFill>
                  <a:prstClr val="black"/>
                </a:solidFill>
                <a:latin typeface="Times New Roman" panose="02020603050405020304" pitchFamily="18" charset="0"/>
                <a:cs typeface="Times New Roman" panose="02020603050405020304" pitchFamily="18" charset="0"/>
              </a:rPr>
              <a:t> ế </a:t>
            </a:r>
            <a:r>
              <a:rPr lang="en-US" sz="2400" dirty="0" err="1">
                <a:solidFill>
                  <a:prstClr val="black"/>
                </a:solidFill>
                <a:latin typeface="Times New Roman" panose="02020603050405020304" pitchFamily="18" charset="0"/>
                <a:cs typeface="Times New Roman" panose="02020603050405020304" pitchFamily="18" charset="0"/>
              </a:rPr>
              <a:t>thừa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mua</a:t>
            </a:r>
            <a:r>
              <a:rPr lang="en-US" sz="2400" dirty="0">
                <a:solidFill>
                  <a:prstClr val="black"/>
                </a:solidFill>
                <a:latin typeface="Times New Roman" panose="02020603050405020304" pitchFamily="18" charset="0"/>
                <a:cs typeface="Times New Roman" panose="02020603050405020304" pitchFamily="18" charset="0"/>
              </a:rPr>
              <a:t>. </a:t>
            </a:r>
            <a:r>
              <a:rPr lang="de-DE" sz="2400" dirty="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98880" y="5486400"/>
            <a:ext cx="657225"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D</a:t>
            </a:r>
          </a:p>
        </p:txBody>
      </p:sp>
      <p:sp>
        <p:nvSpPr>
          <p:cNvPr id="13" name="Rounded Rectangle 12"/>
          <p:cNvSpPr/>
          <p:nvPr/>
        </p:nvSpPr>
        <p:spPr>
          <a:xfrm>
            <a:off x="966789" y="5486400"/>
            <a:ext cx="8101010" cy="8382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just">
              <a:defRPr/>
            </a:pPr>
            <a:r>
              <a:rPr lang="de-DE" sz="2400" dirty="0">
                <a:solidFill>
                  <a:prstClr val="black"/>
                </a:solidFill>
                <a:latin typeface="Times New Roman" panose="02020603050405020304" pitchFamily="18" charset="0"/>
                <a:cs typeface="Times New Roman" panose="02020603050405020304" pitchFamily="18" charset="0"/>
              </a:rPr>
              <a:t>Tác động của cao trào cách mạng năm 1918 - 1923</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91848" y="4261075"/>
            <a:ext cx="658813" cy="677863"/>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056105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10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Kết quả hình ảnh cho khung và nền đẹp cho giáo án powerpoin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3" name="Rounded Rectangle 2"/>
          <p:cNvSpPr/>
          <p:nvPr/>
        </p:nvSpPr>
        <p:spPr>
          <a:xfrm>
            <a:off x="709841" y="1938441"/>
            <a:ext cx="8305800" cy="8382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Đóng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nghiệp</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709840" y="3090863"/>
            <a:ext cx="8305800" cy="8382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Đổ</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hóa</a:t>
            </a:r>
            <a:r>
              <a:rPr lang="en-US" sz="2800" dirty="0">
                <a:solidFill>
                  <a:srgbClr val="002060"/>
                </a:solidFill>
                <a:latin typeface="Times New Roman" panose="02020603050405020304" pitchFamily="18" charset="0"/>
                <a:cs typeface="Times New Roman" panose="02020603050405020304" pitchFamily="18" charset="0"/>
              </a:rPr>
              <a:t> ế </a:t>
            </a:r>
            <a:r>
              <a:rPr lang="en-US" sz="2800" dirty="0" err="1">
                <a:solidFill>
                  <a:srgbClr val="002060"/>
                </a:solidFill>
                <a:latin typeface="Times New Roman" panose="02020603050405020304" pitchFamily="18" charset="0"/>
                <a:cs typeface="Times New Roman" panose="02020603050405020304" pitchFamily="18" charset="0"/>
              </a:rPr>
              <a:t>thừa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biển</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709840" y="4191000"/>
            <a:ext cx="8357960" cy="8382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Tăng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xâm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mở</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709842" y="5486400"/>
            <a:ext cx="8305800" cy="8382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Cải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hội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6782" y="2018609"/>
            <a:ext cx="657225" cy="677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A</a:t>
            </a:r>
          </a:p>
        </p:txBody>
      </p:sp>
      <p:sp>
        <p:nvSpPr>
          <p:cNvPr id="11" name="Rounded Rectangle 10"/>
          <p:cNvSpPr/>
          <p:nvPr/>
        </p:nvSpPr>
        <p:spPr>
          <a:xfrm>
            <a:off x="0" y="3171032"/>
            <a:ext cx="658812" cy="677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B</a:t>
            </a:r>
          </a:p>
        </p:txBody>
      </p:sp>
      <p:sp>
        <p:nvSpPr>
          <p:cNvPr id="12" name="Rounded Rectangle 11"/>
          <p:cNvSpPr/>
          <p:nvPr/>
        </p:nvSpPr>
        <p:spPr>
          <a:xfrm>
            <a:off x="15195" y="4270375"/>
            <a:ext cx="658812"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C</a:t>
            </a:r>
          </a:p>
        </p:txBody>
      </p:sp>
      <p:sp>
        <p:nvSpPr>
          <p:cNvPr id="13" name="Rounded Rectangle 12"/>
          <p:cNvSpPr/>
          <p:nvPr/>
        </p:nvSpPr>
        <p:spPr>
          <a:xfrm>
            <a:off x="27441" y="5565775"/>
            <a:ext cx="658812"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D</a:t>
            </a:r>
          </a:p>
        </p:txBody>
      </p:sp>
      <p:sp>
        <p:nvSpPr>
          <p:cNvPr id="14" name="Rounded Rectangle 13"/>
          <p:cNvSpPr/>
          <p:nvPr/>
        </p:nvSpPr>
        <p:spPr>
          <a:xfrm>
            <a:off x="307975" y="122742"/>
            <a:ext cx="8455025" cy="1477458"/>
          </a:xfrm>
          <a:prstGeom prst="round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defRPr/>
            </a:pPr>
            <a:r>
              <a:rPr lang="de-DE" sz="3200" dirty="0">
                <a:solidFill>
                  <a:prstClr val="black"/>
                </a:solidFill>
                <a:latin typeface="Times New Roman" panose="02020603050405020304" pitchFamily="18" charset="0"/>
                <a:cs typeface="Times New Roman" panose="02020603050405020304" pitchFamily="18" charset="0"/>
              </a:rPr>
              <a:t>Câu 5: Biện pháp giải quyết cuộc khủng hoảng kinh tế 1929 – 1933 của các nước Anh, Pháp là:</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16782" y="5565775"/>
            <a:ext cx="658812" cy="679450"/>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D</a:t>
            </a:r>
          </a:p>
        </p:txBody>
      </p:sp>
      <p:sp>
        <p:nvSpPr>
          <p:cNvPr id="16" name="Action Button: Beginning 15">
            <a:hlinkClick r:id="rId2" action="ppaction://hlinksldjump" highlightClick="1"/>
          </p:cNvPr>
          <p:cNvSpPr/>
          <p:nvPr/>
        </p:nvSpPr>
        <p:spPr>
          <a:xfrm>
            <a:off x="8610600" y="6515100"/>
            <a:ext cx="533400" cy="3810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008249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Kết quả hình ảnh cho khung và nền đẹp cho giáo án powerpoin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3" name="Rounded Rectangle 2"/>
          <p:cNvSpPr/>
          <p:nvPr/>
        </p:nvSpPr>
        <p:spPr>
          <a:xfrm>
            <a:off x="709841" y="1938441"/>
            <a:ext cx="8305800" cy="8382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Mở</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hệ</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ngoại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709840" y="3090863"/>
            <a:ext cx="8305800" cy="8382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Cải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hội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709840" y="4191000"/>
            <a:ext cx="8357960" cy="9906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hóa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bộ</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mở</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709842" y="5486400"/>
            <a:ext cx="8305800" cy="8382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Đóng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nghiệp</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6782" y="2018609"/>
            <a:ext cx="657225" cy="677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A</a:t>
            </a:r>
          </a:p>
        </p:txBody>
      </p:sp>
      <p:sp>
        <p:nvSpPr>
          <p:cNvPr id="11" name="Rounded Rectangle 10"/>
          <p:cNvSpPr/>
          <p:nvPr/>
        </p:nvSpPr>
        <p:spPr>
          <a:xfrm>
            <a:off x="0" y="3171032"/>
            <a:ext cx="658812" cy="677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B</a:t>
            </a:r>
          </a:p>
        </p:txBody>
      </p:sp>
      <p:sp>
        <p:nvSpPr>
          <p:cNvPr id="12" name="Rounded Rectangle 11"/>
          <p:cNvSpPr/>
          <p:nvPr/>
        </p:nvSpPr>
        <p:spPr>
          <a:xfrm>
            <a:off x="15195" y="4360636"/>
            <a:ext cx="658812"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C</a:t>
            </a:r>
          </a:p>
        </p:txBody>
      </p:sp>
      <p:sp>
        <p:nvSpPr>
          <p:cNvPr id="13" name="Rounded Rectangle 12"/>
          <p:cNvSpPr/>
          <p:nvPr/>
        </p:nvSpPr>
        <p:spPr>
          <a:xfrm>
            <a:off x="27441" y="5565775"/>
            <a:ext cx="658812"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D</a:t>
            </a:r>
          </a:p>
        </p:txBody>
      </p:sp>
      <p:sp>
        <p:nvSpPr>
          <p:cNvPr id="14" name="Rounded Rectangle 13"/>
          <p:cNvSpPr/>
          <p:nvPr/>
        </p:nvSpPr>
        <p:spPr>
          <a:xfrm>
            <a:off x="307975" y="122742"/>
            <a:ext cx="8455025" cy="1477458"/>
          </a:xfrm>
          <a:prstGeom prst="round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defRPr/>
            </a:pPr>
            <a:r>
              <a:rPr lang="de-DE" sz="3200" dirty="0">
                <a:solidFill>
                  <a:prstClr val="black"/>
                </a:solidFill>
                <a:latin typeface="Times New Roman" panose="02020603050405020304" pitchFamily="18" charset="0"/>
                <a:cs typeface="Times New Roman" panose="02020603050405020304" pitchFamily="18" charset="0"/>
              </a:rPr>
              <a:t>Câu 6: Biện pháp giải quyết cuộc khủng hoảng kinh tế 1929 – 1933 của các nước Đức, I-ta-li-a và Nhật là:</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0" y="4360636"/>
            <a:ext cx="658812" cy="679450"/>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C</a:t>
            </a:r>
          </a:p>
        </p:txBody>
      </p:sp>
      <p:sp>
        <p:nvSpPr>
          <p:cNvPr id="16" name="Action Button: Beginning 15">
            <a:hlinkClick r:id="rId2" action="ppaction://hlinksldjump" highlightClick="1"/>
          </p:cNvPr>
          <p:cNvSpPr/>
          <p:nvPr/>
        </p:nvSpPr>
        <p:spPr>
          <a:xfrm>
            <a:off x="8610600" y="6515100"/>
            <a:ext cx="533400" cy="3810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82108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Kết quả hình ảnh cho khung và nền đẹp cho giáo án powerpoin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3" name="Rounded Rectangle 2"/>
          <p:cNvSpPr/>
          <p:nvPr/>
        </p:nvSpPr>
        <p:spPr>
          <a:xfrm>
            <a:off x="709841" y="1938441"/>
            <a:ext cx="8305800" cy="8382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Mở</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hệ</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ngoại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709840" y="3090863"/>
            <a:ext cx="8305800" cy="8382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Cải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hội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709840" y="4191000"/>
            <a:ext cx="8357960" cy="9906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hóa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bộ</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mở</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trường</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709842" y="5486400"/>
            <a:ext cx="8305800" cy="838200"/>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dirty="0" err="1">
                <a:solidFill>
                  <a:srgbClr val="002060"/>
                </a:solidFill>
                <a:latin typeface="Times New Roman" panose="02020603050405020304" pitchFamily="18" charset="0"/>
                <a:cs typeface="Times New Roman" panose="02020603050405020304" pitchFamily="18" charset="0"/>
              </a:rPr>
              <a:t>Đóng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cửa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nghiệp</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6782" y="2018609"/>
            <a:ext cx="657225" cy="677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A</a:t>
            </a:r>
          </a:p>
        </p:txBody>
      </p:sp>
      <p:sp>
        <p:nvSpPr>
          <p:cNvPr id="11" name="Rounded Rectangle 10"/>
          <p:cNvSpPr/>
          <p:nvPr/>
        </p:nvSpPr>
        <p:spPr>
          <a:xfrm>
            <a:off x="0" y="3171032"/>
            <a:ext cx="658812" cy="677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B</a:t>
            </a:r>
          </a:p>
        </p:txBody>
      </p:sp>
      <p:sp>
        <p:nvSpPr>
          <p:cNvPr id="12" name="Rounded Rectangle 11"/>
          <p:cNvSpPr/>
          <p:nvPr/>
        </p:nvSpPr>
        <p:spPr>
          <a:xfrm>
            <a:off x="15195" y="4360636"/>
            <a:ext cx="658812"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C</a:t>
            </a:r>
          </a:p>
        </p:txBody>
      </p:sp>
      <p:sp>
        <p:nvSpPr>
          <p:cNvPr id="13" name="Rounded Rectangle 12"/>
          <p:cNvSpPr/>
          <p:nvPr/>
        </p:nvSpPr>
        <p:spPr>
          <a:xfrm>
            <a:off x="27441" y="5565775"/>
            <a:ext cx="658812" cy="67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D</a:t>
            </a:r>
          </a:p>
        </p:txBody>
      </p:sp>
      <p:sp>
        <p:nvSpPr>
          <p:cNvPr id="14" name="Rounded Rectangle 13"/>
          <p:cNvSpPr/>
          <p:nvPr/>
        </p:nvSpPr>
        <p:spPr>
          <a:xfrm>
            <a:off x="307975" y="122742"/>
            <a:ext cx="8455025" cy="1477458"/>
          </a:xfrm>
          <a:prstGeom prst="round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defRPr/>
            </a:pPr>
            <a:r>
              <a:rPr lang="de-DE" sz="3200" dirty="0">
                <a:solidFill>
                  <a:prstClr val="black"/>
                </a:solidFill>
                <a:latin typeface="Times New Roman" panose="02020603050405020304" pitchFamily="18" charset="0"/>
                <a:cs typeface="Times New Roman" panose="02020603050405020304" pitchFamily="18" charset="0"/>
              </a:rPr>
              <a:t>Câu 6: Biện pháp giải quyết cuộc khủng hoảng kinh tế 1929 – 1933 của các nước Đức, I-ta-li-a và Nhật là:</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0" y="4360636"/>
            <a:ext cx="658812" cy="679450"/>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C</a:t>
            </a:r>
          </a:p>
        </p:txBody>
      </p:sp>
      <p:sp>
        <p:nvSpPr>
          <p:cNvPr id="16" name="Action Button: Beginning 15">
            <a:hlinkClick r:id="rId2" action="ppaction://hlinksldjump" highlightClick="1"/>
          </p:cNvPr>
          <p:cNvSpPr/>
          <p:nvPr/>
        </p:nvSpPr>
        <p:spPr>
          <a:xfrm>
            <a:off x="8610600" y="6515100"/>
            <a:ext cx="533400" cy="3810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909848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5"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Template 4">
  <a:themeElements>
    <a:clrScheme name="Template 4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Template 4">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plate 4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Template 4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Template 4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Template 4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Template 4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Template 4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Template 4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Template 4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Template 4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2079</TotalTime>
  <Words>1853</Words>
  <Application>Microsoft Office PowerPoint</Application>
  <PresentationFormat>On-screen Show (4:3)</PresentationFormat>
  <Paragraphs>265</Paragraphs>
  <Slides>34</Slides>
  <Notes>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34</vt:i4>
      </vt:variant>
    </vt:vector>
  </HeadingPairs>
  <TitlesOfParts>
    <vt:vector size="53" baseType="lpstr">
      <vt:lpstr>Gulim</vt:lpstr>
      <vt:lpstr>.VnArial Narrow</vt:lpstr>
      <vt:lpstr>.VnTime</vt:lpstr>
      <vt:lpstr>Arial</vt:lpstr>
      <vt:lpstr>Calibri</vt:lpstr>
      <vt:lpstr>HY그래픽M</vt:lpstr>
      <vt:lpstr>Tahoma</vt:lpstr>
      <vt:lpstr>Times New Roman</vt:lpstr>
      <vt:lpstr>Trebuchet MS</vt:lpstr>
      <vt:lpstr>VNI-Revue</vt:lpstr>
      <vt:lpstr>VNI-Times</vt:lpstr>
      <vt:lpstr>Webdings</vt:lpstr>
      <vt:lpstr>Wingdings</vt:lpstr>
      <vt:lpstr>Wingdings 3</vt:lpstr>
      <vt:lpstr>Facet</vt:lpstr>
      <vt:lpstr>1_Facet</vt:lpstr>
      <vt:lpstr>2_Facet</vt:lpstr>
      <vt:lpstr>Template 4</vt:lpstr>
      <vt:lpstr>4_Facet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Nước Mĩ trong những năm 1929-1939</vt:lpstr>
      <vt:lpstr>PowerPoint Presentation</vt:lpstr>
      <vt:lpstr>II. Nước Mĩ trong những năm 1929-1939</vt:lpstr>
      <vt:lpstr>PowerPoint Presentation</vt:lpstr>
      <vt:lpstr>II. Nước Mĩ trong những năm 1929-1939</vt:lpstr>
      <vt:lpstr>PowerPoint Presentation</vt:lpstr>
      <vt:lpstr>II. Nước Mĩ trong những năm 1929-1939</vt:lpstr>
      <vt:lpstr>II. Nước Mĩ trong những năm 1929-1939</vt:lpstr>
      <vt:lpstr>PowerPoint Presentation</vt:lpstr>
      <vt:lpstr>PowerPoint Presentation</vt:lpstr>
      <vt:lpstr>PowerPoint Presentation</vt:lpstr>
      <vt:lpstr>PowerPoint Presentation</vt:lpstr>
      <vt:lpstr>PowerPoint Presentation</vt:lpstr>
      <vt:lpstr>Vận dụng và mở rộng kiến thức</vt:lpstr>
      <vt:lpstr>PowerPoint Presentation</vt:lpstr>
      <vt:lpstr>Hướng dẫn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ad</cp:lastModifiedBy>
  <cp:revision>48</cp:revision>
  <dcterms:created xsi:type="dcterms:W3CDTF">2019-11-06T09:42:48Z</dcterms:created>
  <dcterms:modified xsi:type="dcterms:W3CDTF">2021-12-16T00:33:42Z</dcterms:modified>
</cp:coreProperties>
</file>